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92" r:id="rId3"/>
    <p:sldId id="264" r:id="rId4"/>
    <p:sldId id="257" r:id="rId5"/>
    <p:sldId id="258" r:id="rId6"/>
    <p:sldId id="271" r:id="rId7"/>
    <p:sldId id="260" r:id="rId8"/>
    <p:sldId id="267" r:id="rId9"/>
    <p:sldId id="268" r:id="rId10"/>
    <p:sldId id="270" r:id="rId11"/>
    <p:sldId id="293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47"/>
    <p:restoredTop sz="93578"/>
  </p:normalViewPr>
  <p:slideViewPr>
    <p:cSldViewPr snapToGrid="0" snapToObjects="1">
      <p:cViewPr varScale="1">
        <p:scale>
          <a:sx n="139" d="100"/>
          <a:sy n="139" d="100"/>
        </p:scale>
        <p:origin x="4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16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16112,'29'31'779,"-6"-8"-499,-20-19-17,-3 1 17,4 3-67,-3 1-28,3 3 44,-4 2-44,5 4-56,-5 1 22,4 2-49,-3 3 21,3 1-6,-1 3 12,1-1 45,1 0-40,-2-1-67,1-4 23,-2 2 22,1-5-28,-1 5 39,0-2 34,-1 2-23,1 0 1,-2 2-12,0 1-28,0 0-28,0 1-22,0-5-39,0 2 5,0-5 22,0 4-27,0-5 5,0 3 40,0-1 5,0-1 44,0 4-4,0-2-12,0 2 5,0 4-38,0-1 16,0 9-11,0-2 22,0 4-22,0 1 6,2-1 44,1 1-5,-1 0-62,2-1 45,-3 3 18,1 0-1,-2 4-6,0 1-22,0 5-23,0 2 34,0 0 11,0 2-11,0-2-33,0 2 5,0 1-17,0 4 45,0 3-23,0 2-10,0 5-18,0 0 18,0 4 5,0-1 11,0-1 11,0 0-22,0-6 6,0 3-12,0-6 18,0 2 16,0-5-45,0-2 6,0-5-6,0-1 22,0 1 12,0 5-28,0 3-39,0 3-1,0-3 1,0 1-1,0-4 1,0 0 0,0 0-1,0 0 1,0-1 27,0 5 1,0 2-23,0 3-5,0 3 39,0-2-40,0 1-5,0-1 6,0-3-1,0-3 1,0 1-6,0-3 11,0 3-11,0 4 11,0 5-5,0 5 39,2 7-40,-1 1 35,3 0-35,-4-6 1,2-2-1,-2-7-5,0-5 6,0-3-6,0-4 0,0-2 6,0-3-6,0-3 0,0-2 0,0-4 5,0-3 1,0-8-6,0-6-6,0-8 1,0-7-1,2-5-28,-1-4 34,1-1-722,-2-2-774,0-11-1921,0-13-4631,-6-32 2957,-10-10 5091,-11-13 0,8 37 0,2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1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6428,'0'0'0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8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13401,'31'4'1344,"-7"-2"-823,-20-2 68,-1 0 184,-1 0-12,3 0-223,-5 0-29,4 0 24,-3 0-158,1 2-67,0 1-50,1 6 0,1 1-40,3 9 79,0 3 72,3 9 12,1 5 89,1 6 2,0 1-148,0-4-116,-3-3-57,-1-9-56,-4-8-28,1-7-33,-5-7-34,2-3 0,0-2-213,-1 0-67,1-7 95,-2-9-168,0-16-23,0-12 12,2-9-16,1 0 184,3-5 72,2 7 52,3 3 38,1 5 34,2 9 0,2 5 90,-1 5 50,1 9-62,1-1 23,-1 4 84,5-2 11,3-1-12,0 3-16,3 0 40,-5 5 5,3 2-45,-7 3-11,2 2 61,-3 12 51,2 9 6,-3 17 94,3 8-83,-3 5-135,1-2 11,-1-1 1,-4-9-34,0-6-57,-5-6-21,0-8-40,-4-7 23,-1-3-1,-2-6-862,0-1 790,0-11-28,2-1 0,-2-10-51,4 3-83,-3 1-12,3 1 39,1-1 62,2-1 107,3-5-1,3-4 0,2-3 6,6-5 6,0 0 72,1 3 29,-2 6 5,1 8 56,-1 10 50,3 5 57,-2 2-63,5 11-44,0 4 12,4 14-63,-1 5 34,1 2-5,-4 5 11,0 5 95,-5 7-16,-2 9-24,-3 8-38,-4 5-6,0-4-67,-5-6-90,0-14 23,-4-15-29,-1-13-5,-2-11-11,0-7-45,0-3-1490,0-2-1249,0-8-3574,-13-5-2894,-5-7 9263,-14 1 0,13 9 0,2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50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19 192 18039,'49'-2'1177,"-7"1"-836,-30 1-50,5 0-61,-1 0 33,5 0-50,-1 0-84,1 0-45,-3 0-28,-1 0-17,-1 0-34,-4 0 23,-2 0-28,-4-5-5,-1 0-29,0-7 29,-3 0-51,1-2 11,-3-1 11,0-1 1,0 1 27,0-2 0,0 5 1,0 0 5,0 4 0,0 4 33,0 1 130,0 3-163,0-2 0,0 0 0,0-3 0,-5 0 0,0 0 5,-2 0-5,-2 3 12,4-3 21,-4 5-33,4-4 51,-2 3 16,0-1-6,2 2-55,-2 0 44,2 0-33,-1 0-17,0 0 0,0 0 0,1 0 0,0 0 51,0 0-7,-1 0-38,-2 0 50,1 2 22,-4-1-27,3 1-51,-3-2 50,1 0-16,1 0-1,2 0-33,0 0 6,2 0 5,0 0-11,3 0 34,0 2-1,0 0-21,1 3 38,-1 0-11,0 0 6,-1 2 28,-1 0-62,-1 5 34,-2 0-40,2 3 29,-2 2-34,0-2 6,0 3 5,0-3-6,-2 4 40,1-2-39,-1 2-6,2 1 33,0-1 30,4-2 10,1-3 78,2 0 112,0-3-33,0 5 38,0-4-38,0 9 56,0-3-102,0 5-49,0-3-18,2 4-44,3-4 6,2 1 10,3-4 79,-1 2-50,-2-4-1,2-1 7,-1-2-40,1-4-17,0-1 62,3-3-6,2 1 73,5-2 12,4-1 27,3 0-39,5-1-62,0 1-33,-1-2-45,1 0-6,-5 0-5,0 0 6,-3 0 21,3 0 24,-2 0-24,3 0 7,-3 0 5,0 0-11,-3 0-6,-4 0-6,-5 0 23,-4 0 40,-5 0 256,-1 0-340,-2-2-40,0 1-202,0-3-436,0 1-611,0-2-2611,-2 1-4379,-15 1 1664,-6 1 6575,-13 2 0,16 0 0,5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01.903"/>
    </inkml:context>
    <inkml:brush xml:id="br0">
      <inkml:brushProperty name="width" value="0.17143" units="cm"/>
      <inkml:brushProperty name="height" value="0.17143" units="cm"/>
      <inkml:brushProperty name="color" value="#E71225"/>
    </inkml:brush>
  </inkml:definitions>
  <inkml:trace contextRef="#ctx0" brushRef="#br0">0 4263 13625,'53'11'1708,"-8"-2"-1601,-31-9 17,0 0 55,0-6-179,3-11-90,1-13-67,4-11-95,1-3 11,-1 3-28,-1 10-72,-3 9 290,3 13 51,1 4 359,3 5 156,2 7 348,5 7-314,-1 11 95,6 6 117,-5 1-279,0-5-331,-8-8-151,-1-9-67,-4-6-56,2-13-169,2-21-27,8-22-112,2-27-45,9-11 258,-1 0 167,-1 10-145,-5 17-11,-9 24 173,-5 16 34,-3 16 247,-3 5 117,3 2-28,-1 0-17,4 0 135,0 0-113,5 0-94,0 0-40,2-6-106,1-11-50,1-12-51,1-19-303,2-8-134,2-14-63,0 2 242,3 1 40,-1 11-6,-3 15 89,-4 12 135,-6 17 219,-6 6 61,-3 6 128,-4-3 160,-4 1-243,0-5-28,-2-3-6,2-9-134,2-7-78,3-15-79,4-8-51,1-6 18,2 3 27,0 9-100,0 14 106,-1 12 39,1 10 62,0 5 151,2 2 11,0 11-106,1-2-157,-1 8-6,-5-10-196,1-3-22,-1-10-5,3-19 100,4-17-33,10-28-96,3-8 140,4-5 34,0 6-23,-5 12-94,-2 14 161,-5 13 40,-2 14 236,-5 12 173,2 5 17,-1 7 55,1 0-55,1 9 179,-1 8 67,1 13-5,-1 6-247,-3 0-269,-2-4-151,-4-8-224,-2-12-471,4-5-145,0-7 258,8-19 358,4-10-34,5-24 23,3-1-107,-3 1-145,-1 16 133,-5 12 338,-2 15 16,1 6 286,2 4 95,5 15 218,3 5-106,3 21-17,1 7-152,3 8-77,-1 2-46,-2 2-100,-4-11-101,-6-6-73,-4-16-268,-7-13-107,-1-7 78,-5-7 163,-2 0 140,-2 0 17,1 0-85,-1 0 62,1 2 73,3 9 51,2 7 162,10 11 324,2 9-296,8 4-6,0 6-5,3-2-197,-3-5-33,-2-9-246,0-13-174,-7-10 112,4-7 134,-6-11 124,2-3 39,-5-10-45,-2 2-45,-3 5 101,0 9 174,1 3 290,4 16-27,5 12-11,4 21-124,8 12-89,2 12 202,3 3-241,1-1-174,1-4-6,2-13-106,0-13-62,-2-18-123,-1-13-112,1-9 11,-2-13 219,3-6 174,1-15-29,1-2-22,1 2-22,0 8 33,-1 10 45,1 7 78,-2 5 73,2 2 40,1 8-18,1 5-27,1 5-73,0 0-73,0-9-6,1-3-246,4-19-73,2-22 185,6-31 81,-32 22 1,-1-5-399,2-4 0,-1-2 320,0 1 0,-2 1 44,-1 4 1,-1 3-26,23-28-83,-5 30 201,-9 21 112,-3 16 358,-3 29 6,-3 9-129,-1 29 202,0 3-44,-4 5-326,1-10-179,-1-10-118,0-14 663,-3-15-714,0-10 79,-4-7 1,1-2-113,1-12 84,2-9-10,5-15 94,2-7 0,1-6-61,3-4 62,-3-7-35,1-5 18,-2-9 44,1-6-27,-1-7 33,0-6 0,-14 44 0,0-1 2,1-2 1,1 0-3,-1-2 0,0 0 0,2 1 0,1 1 31,0 1 0,0 1 126,20-35 61,-3 18 57,-2 21 33,-5 22-22,-2 13-40,-3 9 12,3 4-157,0 3-101,2-2 0,1 1-34,3-8-111,3-25-18,8-19 18,4-33 24,-23 33 1,-1-1-110,2-5 0,-3-1-855,-1 1 0,-1-1 1026,-3 1 1,-1 0-571,-4 4 1,-1 1 493,5-41-515,-6 15 650,-6 13-37,-1 21 183,-3 12 1624,2 17-1428,2 10 1394,6 24-1215,4 16-67,5 25 642,4 14-1018,3-1-50,5-4-28,2-18-95,4-23-123,6-15-208,4-33-482,6-29 535,-22 9 1,0-7 66,1-10 1,0-5-96,1-3 1,0-2 100,-4-3 1,-1 1-40,-2 2 1,-1 0 71,-4 4 1,-2 2 84,-2 4 0,-1 2 42,10-36 140,-10 19 381,-2 25 84,-7 21 0,-2 14 313,1 24 180,-1 19-28,5 29-56,1 24-633,-4-35 0,0 2-85,1 4 1,1 0-216,2 1 0,1-1 84,0-1 0,0-1-25,3-6 0,1-1 6,14 37 0,3-11-6,0-13-84,-2-6-51,-3-8-257,-2-7-616,0-5-230,0-12 258,4-5 319,1-9 123,0-3 140,1-2 840,-3 1-520,1 8 78,0 13 370,1 16 286,2 22 200,0 21-615,-16-32 0,-1 3-1142,2 6 1,-1 3 1152,2 5 0,0 2 53,1 1 1,0 0-18,1 1 1,0-1-218,-1-4 0,0-2-10,0-5 1,0-3-62,-3-8 0,0-5-106,17 26-124,-5-28-352,1-23-292,1-14 224,4-29-16,7-19-141,10-33 1469,-25 29 1,0-2-739,2 1 0,-1 0 168,19-33-350,-5 23 57,-9 26 201,-5 16 509,-2 26 203,-2 20 151,1 28-158,1 22-378,-12-36 1,1 2-82,-1 1 1,2 0-124,0 1 1,1-1 419,16 42 362,4-10-905,-1-17-157,-1-19-615,5-22-58,0-13 354,9-39 11,5-19 134,-23 7 1,-1-3 72,2-5 1,0-1 103,0 1 0,0 1 92,-3 5 1,-1 2-57,23-23-89,-11 22 207,-5 22 33,-8 10 577,-4 12-213,-7 16 141,3 12 195,-5 24-206,5 12 89,-3 9-44,5 10-659,3-3 93,4-1-6,5-14-118,2-17-100,5-22-141,0-16 124,5-17 33,2-21-22,0-13 34,5-18 5,-5-2-185,2 0-332,-4-2 186,0-2 472,-3-10-180,2-12 117,-21 35 1,-1-3-466,3-8 1,-1-3 506,2-6 1,0-2 58,2-7 1,1-1 5,0-2 0,1 0 50,-1 2 0,1 1-22,-3 6 0,0 4-22,-3 7 0,-1 4 44,13-35 163,-11 25 45,-8 15-223,-10 16 161,-3 2 282,-4 5-377,0 5-95,0 5 66,0 7 1012,0 7-950,0 3 257,6 6 18,4 19-68,9 12-38,7 25-68,2 12-151,9 11-564,4 6 488,-18-43 0,1-1 9,1 2 0,1 0-14,2 1 0,-1 0 22,1 4 0,0 0-22,1 2 0,-1 2-3,-1 4 0,0 1-463,0 4 1,0 2 462,-2 3 0,0 0 0,-1 5 0,1 0-3,0 1 0,-1 0-17,-1 0 1,-1 0 13,2-4 1,-1-1-65,-2-6 0,0-3-73,-2-6 0,0-3-807,18 29 402,-4-20 128,0-19 95,-2-16 457,1-7-479,-5-7 179,1-1 146,-5 1 942,1 5-736,1 8-77,2 7-23,1 7 123,0 5 140,0 1 180,1 2-225,-1-2 289,0-7-602,2-5-162,-1-17-29,3-6 34,-1-8 28,2-14 6,0-9 78,0-14-320,-2-3 371,-3 3-35,-4 10 40,-3 10 208,-3 7 156,3 5 106,3 8-56,4 11-156,5 10 56,5 9-264,4 1 281,3-8-410,4-10-122,3-10-74,0-13-61,4-23-106,-2-12 61,1-21 96,-6 8 89,-4 9 196,-8 19 16,-4 13 208,-2 15 107,-3 17 122,2 16-212,-1 16-17,3 6 62,-1 1-146,2-7-140,0-9-79,2-11-134,-2-18-151,2-6-134,0-9-11,-1-15 61,3-4 201,-4-12 113,-2 2-34,-3 9 66,-9 8 102,-3 8 158,-2 4 189,-4 0 112,1 0-168,-1 2-156,-1-2-135,1 3 5,1-3 107,1 0-61,4-7-46,1-5 1,2-6-6,0-1 67,2 4 118,-2 8 78,4 3 73,-2 8 6,5 14-96,2 12-106,5 14-123,1 4-17,3-6-140,-4-8-95,2-15-90,0-10-28,3-7-100,2-13 161,2-2 119,1-9 173,-1 7 101,0 6 173,1 7-39,-1 15-17,0 7 191,1 16-34,-1 1-307,-2-3-68,0-10-252,0-11-107,2-7-111,3-21 61,6-12 236,-1-16 150,6-3 23,-5 10 163,0 14 66,-6 11 253,-1 9-107,-4 12 50,-2 6 80,-3 8-275,-2 3-230,-2-10-79,1-5-5,1-8 79,3-4-1,1-6 1,-1-4 5,-1-5 50,-2 5 112,-4 3 40,0 7-51,-3 20-22,3 4 157,-1 23-40,0 0-162,0-1-84,1-8-78,-1-11-96,2-12-28,3-9 90,5-6 107,4-2-57,5-3 62,5 2 129,0-1-79,2 14-10,-2 14 94,-1 18-50,-1 9-34,-3 0 34,-3-5-5,-1-10-29,1-5 23,3-7-23,5-2 29,4-1-6,6 5 95,-1 6-6,2 6-112,-3 4-16,-6 1-28,-5-4 27,-9-5-33,-7-8 0,-5-7-61,-7-4-12,2-3 73,1-3 28,6 1-28,8 2 5,7 2 46,9 7-46,3 8 7,6 6 38,1 5-44,1 1 5,-3-1-11,-8-7-275,-13-9-1444,-18-11-2521,-16-7-5591,-27-17 9377,-17-6 1,10 2 0,0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16.73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0 6243,'0'0'0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18.91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223 34 20145,'-23'-18'-5,"4"5"-1,10 11-28,4 2 34,-4 0-100,4 0 10,-2 0-95,3 0 112,-1 0 29,-2 0 10,2 0 34,-4 0 67,4 0-16,-2 0-40,2 0-6,3 0 1,-3 2 5,5 1-5,-4 2-6,1-1 11,-2 3-5,-1-1-1,0 3 29,-3-4-34,4 2 5,-2-2 1,3 0-6,1-3-45,-1 3 40,3-1-85,-3 4 90,2 4-11,-3 0 11,0 2 0,1 1 5,-1-3 7,2 0-7,1-5-5,0 3 0,1-3-5,-1 3-7,2 1-27,0 0 34,0 0-57,0-3 23,0-1 39,0-2 0,0-1 33,0 1 12,0 0-11,0 0 16,2-2 23,1 1-51,2-4-22,0 5-5,-1-5 5,3 2 39,0 1-5,5-3 5,2 2-28,3-2 23,1 0-1,-1 0-27,1 0 33,-3 0-28,1 0 28,-2 0-33,-2 0 39,2 0 5,-4 0 6,4 0 39,-2 0 146,4 2-151,-2 1-29,3 4-22,-5 1-5,-1-1-28,-1 2-1,-3-4 1,2 5-1,-2-3-5,2 3 40,-1-3-35,1 2-5,-4-1 0,4-1 6,-4 2-1,2-3 1,-5 3 0,1-4-1,-1 2 29,-2-2-34,2 0-34,-2 0 34,0-1 11,0 1 79,0 2-56,0 1-34,0 3 5,0 4-5,0 4 0,-2 1 6,-3 1-1,0-4 1,-2 0 5,3-7 56,1-1 34,-1-6-28,-1-1-34,-2-2-39,-5 0 6,0 0-6,-4 0 67,2-2-61,-3-3 5,5 0 22,1-4-27,3 3 0,0-1-1,2 5 1,0-3-6,1 3 0,2-1-6,-1 1 6,4 2-5,-2 0-63,2-2-324,0 1 28,0-3-145,0 3-1586,0-1 247,0 0-1031,0 2-1031,0-7 1015,0-2 2721,0-6 174,-5-5 0,4 10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0.099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0 19210,'2'37'599,"0"-2"-414,-2-20-45,0 2-56,0-3 34,0 1-34,0-1-79,0-1 1,2-2-6,1-3 0,1-1 0,3-2 5,0-1 40,3 3-39,-1-1 22,3 3 5,2-4 1,3 2-1,1-2-33,1 0-5,0-3-85,-2 1-22,-1-3 101,-4 0-84,-1 0-6,-3 0 62,-1 0-6,-5 0-5,2 0-57,-3 0 57,1 0 50,-2-3-129,0-6-50,0-3 67,0-10-34,0 0 85,0-2 61,-4 2 0,-1 3 0,-3 4 50,1 4 1,5 3 49,-2 1-10,3 5 5,-3-1-5,1 3-62,-1 0-28,-1 0-11,0 0-23,-2 0-22,0 0 34,-2 0 22,-1 0 106,-1 0-61,1 5-40,-4-2 1,2 4 33,0-2 23,-1-1-23,3-1 11,-2 1 18,5-3-40,0 1-28,5-2-807,-1 0 258,3 2-543,0 1-812,0 2-1760,0 0-1354,0 1 4329,0 0 689,0-1 0,0-3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0.86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1 11911,'50'36'4285,"-10"0"-3215,-19-7-129,-2 7-274,5 7-73,1 6-158,-1 6-94,4 0 0,-6 1-51,1-3-56,-6-7-95,-3-7-51,-5-11-5,-2-8-39,-4-8 28,-1-8-62,0-2 23,-2-2-6212,2 0 2868,-2 3-1266,0 4 3523,0 1 1053,0 1 0,0-4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2.05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113 85 17389,'18'-26'885,"-3"2"-437,-15 11 174,-2 4-73,-3 2-106,0 4-136,-2 1-116,2 2-118,-1 0-40,-2 0 62,1 0-95,-2 0-100,4 0 100,-4 0 0,4 2 0,-4 5-6,2 5 6,-3 8 6,1 1-1,-1 6-5,3-3 0,-2 5 0,4-5-5,0 3-1,3-6-28,2 1 34,0-1-50,0-1 44,0-1 6,0 0 0,4-4 73,4 0 6,6-2-74,2-5-5,3 2 0,0-8 6,0 0 67,-2-2-29,-1 0-44,-4 0-39,1 0-67,-3 0-79,2-4-72,-3-3-29,-1-6 12,-4-3-1,0-4-5,-3-2 28,1-4 118,-2 2 106,0 0 28,0 4 33,0 6 68,0 4 28,0 3 0,0 5 33,0-3-67,0 3-55,0-3 10,0 0 0,0 0-10,0 0 55,0 1 6,0 1-23,0-1-16,0 3 1321,0-1-1008,0 6 130,4 4-46,8 6-45,5 3-72,9 5-113,-2-3-61,3 3-61,-3-7-40,0-1-22,-5-7-40,-5-2 46,-5-1-46,-4-3-5,-1 1-61,-3-2-6297,1 0-116,-2-2 1903,-2-3 4571,-5 0 0,3 0 0,-2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2.612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0 209 18739,'73'60'216,"0"1"1,-6-5 0,-18-15-110,-37-33 83,-7-4 68,-3-4-258,-2 0 0,0-2-280,-4-10-28,-6-7 173,-5-11 12,-1-6 112,0 2 11,6 0 145,3 1 79,5 4 101,2-2 0,2 2-56,7 2 89,3 3 68,7 3 100,0 4 85,2 0-45,0 5-1,1 0-139,-4 4-191,-1 1-89,-7 5-45,-4 0-101,-3 2-3787,-3 0-1954,-7 0-1960,-9 0 7701,-11 0 0,8 0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25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1 205 18016,'61'10'1502,"-10"-3"-970,-32-7-39,-5 0-51,2 0-39,-4 0-78,0 0-6,-3 0-44,1 0 22,-1 0-67,5 0-34,0 0-6,7 0-11,5 0 129,5 0-61,6 0-96,6 0-28,2 0 6,2 0-34,0 2-16,2 1 10,0 2 23,3 0 28,0 2-39,-2-2 11,-1 2-6,-2-2-22,-2-3-5,-1 3-23,1-3 28,-1 5 0,4 1-33,-1-1-1,0 2 12,-2-1-12,1-1 1,-3 2-1,1-3-11,-1 1-5,1 0 44,1-2-11,4 0-27,3-3 10,4-2 12,8 0-57,4 0 40,5 0-11,7 0-29,0 0 1,7 0-388,0 0 387,5 0 29,-2 0-29,3 0-5,-3 0 12,-1 0 27,-2 0 6,-2 0-12,-1-2 18,-1-3-46,-1 0 74,-4-2-269,-1 2 201,1 0 408,-3 0-375,3 0-44,-1-1 6,-1-2 0,-1 1 38,0-3-44,-6 3 0,1-3 0,-4 3 0,-5-2 0,2 3 0,-8-1 0,3 3 0,-4-1 0,1 0 204,1 0-209,-2 0 5,2 0 0,1-1 0,1 0 0,4-3 0,1 4 5,5-2-5,1 0 6,1 1-6,3 0 5,0 1-5,2 0 0,-1 0 6,0-2 0,-1 2-6,3-4 5,-1 3 1,0-1-1,1 3-5,-1-1 0,-2 2 0,0-1 6,-5 1 0,2 0 5,-1-1-6,-1 1 1,2-4 0,-4 2 27,4-4-33,-3 4 6,1-2-1,0 4 1,-2-1 5,0 1-5,-1-2-1,-3 0 29,1 1-28,-2-1-1,-2 0-5,0 0 0,-5 0 0,2 3 6,-4 0-1,2 2 1,-4 0 0,-1 0-1,-2 0 1,0 0-1,-2 0-5,0 0 6,-5 0-6,-1 0 0,-1 0 0,0 0 0,-1 0 0,1 0 6,0 2-1,-3 0-5,2 5 6,-1-1-6,-1 3 0,0-4 0,0 2 5,-1-2-5,1 2 6,-2-2-6,-2 2 6,1-2-6,-1-2 0,4 1 0,0-4 0,3 3 0,2-1 0,0-2 0,4 5 0,1-5 0,7 2 5,0 0 1,4-1-6,5 1 0,-2-2 5,9 0 29,-2 0-34,7 2 6,2 3-1,5 0 6,3 4-5,-1-3 0,2 1 5,-3-2-360,1-3 360,-2 3 22,0-3-27,-2 1 28,1 1-29,-3-3 29,3 1-242,-1-2 208,0 0 34,0 0-34,-1 0-6,-1 0 6,-1 0 6,0 0 352,-4 0-352,1-2-1,-1-1-5,-5-2 12,2 0-7,-7 1-5,3 1 6,-5 1-6,-1 2 5,-1 0 216,-3 0-221,0 0 0,-2 0 0,-3 0 0,2 0 0,-3 0 0,1 0 6,0 0-6,1 0 5,2 2-5,-1 1 6,3 1-6,1 1 6,1 0-1,3 0 1,2-2-6,3 1 5,1-4 1,3 3 0,1-3-1,1 0 1,1 0 5,-1 0-5,1 0-1,0 0 34,1 0-33,-1 0 39,4 0-40,-2 0 1,2 0 0,1 0-1,-5 0 1,1 2-1,-6-2 7,2 4-7,-2-3 6,0 3 23,0-3-28,0 3-1,2-1-5,-2 4 6,4-2 27,-2 2-27,5-2 0,0 0-1,3 2 1,1-2-1,1 4-350,4-1 356,0-1 39,5 2-44,5-1 78,2 1-62,-44-5 1,1 0-21,1 0 1,0 1 19,1-2 1,2-1-20,1 2 0,1-1-3,0-1 0,1-1 5,3 0 1,0 0-980,0 0 1,1 0 973,2-1 0,1 1 3,0 0 0,1 0 2,1-1 1,1 0-3,1 0 0,0 0 19,2 0 0,-1 0-5,2 0 0,0 0-14,1 0 0,0 0 13,1 0 1,0 0-12,-1 0 1,0 0-3,0 0 0,0 0 0,-1 0 0,-1 0-1,-1 0 1,-1 0 0,1 0 0,-1 0-1,-2 0 1,0 0 3,1 0 0,0 0 10,-3 0 1,0 0-17,1 0 0,-1 0 3,-1 1 0,-1 0 2,0 0 1,-1 1-3,-1 0 0,0 0-611,0 1 1,-2-1 623,-1 1 1,0-1-17,-1-1 0,1 1 0,-3 0 0,0 0-112,-1-2 0,-1 1 114,-2 1 1,0 0-3,46-2 6,-3 3-1,-2-1 29,-7-2-34,1 2 6,-5-2-1,-1 0-5,-3 0 11,-2 0-5,-2 0 1418,0 0-1419,-5 3 1771,0-3-1770,-2 2 0,-4 0-6,-1-1 5,-9 1 337,-5-2-336,-12 0 27,-7 0 1,-13 0 16,-6 0 282,-7 0-345,-2 0-65,-11 0-6,-2-2-6,-12-5 6,-6-1 0,0-4 6,-6 0 5,3 2 6,-1-2-11,4 3 22,1 1-23,4-1-10,0 0-91,1-4 12,1-1 101,-4-3 34,4 0 27,-2 0 0,7 2 6,1 6 0,6 2 0,2 4 0,6 1-5,2 2 5,2 0 0,-3-2-6,3 1 6,-2-1 0,0 0 0,1-1 0,-1 1 6,2 0-264,0 2 253,9 4 5,5 3 5,14 8 29,8 0-23,6 4-5,3-2 38,0 0-38,2-1 39,-2 1-45,2-2 5,0 4 1,2-2 0,3 2 5,2 0-6,0 3 29,2 0-28,-6 0-6,2-1 5,-7-2 6,-5-4-5,-9-1 0,-8-6-1,-9-3 29,-7-1-1,-3-4 376,-4 2-414,-4-2-1,-3 5-5,-7 0 5,-3 7 6,-4 0 0,-3 3 6,-2-1 5,-4 1 23,-1-1-1,0 0 1,3-1 5,5-1-33,4-5-1,5 0-5,4-2 0,3-3-33,5 3 27,-2-5 0,3 2-38,-1-2 4,0 3 7,1-1-29,-3 3 6,2 2-39,-3 3-6,2 0-22,1 2-23,2-3-89,0 1-218,-2-5-438,2 0-241,-2-5-329,-1 0-147,1 0-66,-5 2 88,0 0-1097,-7 5-1075,-3-1 358,-14-2 1938,-4-1 1462,-14-3 0,25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4.19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0 12349,'8'54'1845,"-1"-1"1,6 40-894,-6-61-157,-2-1-218,4-2-101,-2-5-78,3 0 44,1-5-145,3-2-174,3-2 96,4-4-1,3-3-151,0-3-61,1-3-6,-1-2 5,-1 0-5,-1-4 0,-1-10-151,-5-7-134,1-8 22,-5 0-197,-1 3 203,-4-3 167,0 5 6,-4 0 84,-1 2 0,-2 5 34,0 3 39,0 4 44,0 5 1,0 3 313,0 2-263,0 4 11,0 8 6,0 8 33,0 7-27,6 4 49,2-2 63,10 2-197,-1-6-27,9-2-40,-2-8 56,6-3 6,1-7-34,0-3-33,-1-2 33,-2-4-62,-4-6 23,-1-7-28,-8-9-67,-2-4 34,-5-3-12,-4-3 45,-1-1-6,-3 1 6,0 2 0,0 5 0,0 8 67,0 4 146,0 7 85,0 5-13,0 3 175,0 2-388,-3 0-72,1 0 0,-3 0-5,0 0-40,3 0-2196,0 0 1351,-2 0-410,0 0-307,-5 0-1278,0 0-1769,-1 0 1786,-3 0 2566,1 0 302,0 0 0,4 0 0,4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4.65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0 17484,'52'59'3395,"-7"-9"-2595,-28-24-121,-1-4-153,-4-2-246,0-8-129,-7-5-61,-1-5-4330,-4-2-3557,0 2 3552,-10-1 3836,-6-3 409,-10-12 0,11 6 0,2-5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4.90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1 7005,'0'0'0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5.77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0 117 12578,'40'33'2699,"-8"-6"-1796,-23-13-293,-4-2 28,2 3 23,-3 3-67,1 2-235,0 4-79,-1 0-6,-1-2-5,1-2-151,-3-6 22,3-2-73,-4-7-67,5-1 0,-3-4 28,1 0 353,-1 0-728,-2-4-157,0-12 140,0-9-17,0-14 173,0-2 157,0-2-133,0 2 100,0 2 84,0 5 39,2 6 45,3 3 5,0 8 12,4 6 74,-2 4 149,3 2 52,3 2 105,2 1 129,6 2-22,4 0-89,4 8-50,6 10-18,1 13-106,-1 8 50,0 7-39,-6-2-207,-6-5-57,-6-6-21,-8-13 27,-4-6-27,-3-10-51,-2-1-1210,0-3 622,0-7-393,0-1-161,-4-4 61,0 0-919,-2 5-2273,1-3-500,-2-1 3345,0-4 1428,0-5 0,2 10 0,3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6.982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151 443 20408,'-25'-13'135,"3"9"-130,8 19 1,0 7-6,-3 7 0,3 0-6,0 7 6,2 3 67,5 2 1,0 0-1,5-2 67,-1-4-134,3-3 0,0-3 51,7-5-1,1-7 51,10-3 11,-1-7-28,4-2-11,-2-3-34,0-2 22,-3 0-61,1-6 0,-5-4-44,-1-12-12,1-2 5,-2-7 40,1 1 11,-4 1 0,2 3 11,-1 4 23,-1 1-23,-2 2 56,-3-3-39,-2-4-28,0-3-84,0-7-56,0-5 45,-7-1-107,-3-5 135,-4 5 67,0 3 6,0 6 72,2 9-11,-2-2-61,0 4 0,2-2-6,-2-2-51,2-1-33,0-4 84,1 1 51,1 4 27,3 4 96,2 8-6,1 6-96,4 4 7,-2 4 27,2 0-16,-3 0-90,1 0-6,-3 0-111,0 0 49,3 0-94,0 0 196,2 4-1,0 8 1,0 10-23,0 7-5,0 5 55,4 0-22,3 0 57,5 1 38,2 2-33,2 1-40,3 5-49,5 1 44,2 6-23,2 1 1,2 2 28,-1 0 73,4-2 38,-5-3-78,3-5-22,-5-4-28,-3-5-11,-4-7-29,-5-8 62,-6-7 23,-2-8-23,-6-2 656,3-2-723,-3-4-17,0 1-510,0-4-1282,0 0-3193,-3 0 5002,-8-3 0,7 5 0,-7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8.44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0 163 14751,'34'67'1667,"-1"0"1,-2-3-1,-4-5-480,4 15-257,-2 3-252,1-1-112,-4-4-118,-3-7-213,-2-14-95,-6-8-39,-1-14-23,-5-10-5,-4-7-23,2-5-50,-7-5 6,2 0-532,-2-2 72,0-12 0,0-2-22,-6-17-168,-2 4-12,-8-4 147,1 0 50,-3 1-62,1-1 219,0 0 223,-1 0 74,4-1 5,-5-1-6,5 4-44,0-5 50,0 1-6,2-4 6,-2-1 0,2-3 6,0 0 33,3-5-28,2 2-5,0-1-6,4 2 0,1 1 123,2 4 17,0 4 50,2 7-22,7 6 95,6 9-83,8 5 49,3 5-50,3 2-72,-1 0-40,-2 0 6,0 0-6,-5 4 17,-2 1 11,-5 5-39,-5-1 45,-2 3 39,-4 3-95,-1 2 27,-2 2-27,0 2 11,0-1-11,0 4-39,0-4 33,0 1 6,0-6-40,0-1 51,0-7 0,0 0-50,0-2 39,0 0 129,0 2-12,-2 3-27,-5 2-46,-3 2-21,-6 1 10,1-3-39,-1 2 12,4-6 16,0 3-62,5-7 23,0 0-28,5-4-341,0 0 156,-1 0-325,3 0-308,-2-2-481,2-1-264,0-4-1120,0 2-1451,0-7-391,4 2 3887,3-4 638,5 2 0,-4 4 0,-1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29.37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9 19 18806,'8'48'1580,"-1"-3"-1048,-7-7 5,0-1-195,0 3-236,4-3-106,3-4-5,7-6-68,1-6 73,3-6 0,-3-5 45,1-6-6,-2-1-5,0-3-29,1 0-10,1 0 5,0-3-135,1-6-66,1-6-57,-3-9 68,-1-3 94,-4-1 7,-4 1-57,-3 3 23,-1 4-17,-2 4 39,0 4-67,0 0-84,0 2 45,-4-2 11,-5 0-39,-6-2 185,-6-3 27,0 2 23,-1-4 34,-1 4 5,4 1 62,-2 2 16,6 5-49,2 0-63,3 4 107,3 1 23,0 2-85,2 0 6,3 0 39,0 0 28,0 0-44,-1 0-18,-4 4-10,2 6 44,-2 5-56,3 2-5,-1 2 16,0-4-44,0-3-6,1-3-95,-1-6-40,2-1-10,1-2-2746,2 0 975,0 2-144,0 1-903,0 4-73,2-2 2089,1 2 695,4-2 252,-4-3 0,1 1 0,-4-3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30.600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0 259 17764,'38'38'1166,"-3"-4"-908,-19-8 16,5-4-89,3 0 72,0-5-133,1-1-52,-1-5-10,-3-4-23,-2-5 56,-3-2-95,-4 0-134,0-9-51,-5-6-162,0-9 5,-4-7 152,1-1-242,-4-2 68,2 0 95,-2 1 129,0 3 45,0 2 89,0 8 6,0 4 96,0 6 72,0 5 39,0 3 449,0 2-449,5 9 101,0 1 6,6 12 16,1 0 62,5 0-140,-3-1-67,7-2-101,-4-2-34,6-2-44,-2-3 38,3-5-38,-3-2-6,0-3 0,-2-2-45,-4 0-61,-2-4-23,-8-6 84,0-7 0,-5-5-44,0-6-96,0-4 79,-5-2-40,-4-4-78,-6 4 224,-4 2 51,3 6 83,2 9 84,4 5 73,3 7-95,3 3-196,1 2 40,1 0-40,2 6-34,0 2-112,0 5-122,0-2-247,0-3-493,0-1-880,0-4-1708,0 1-823,0 1 2229,0 2 2190,0-1 0,0-2 0,0-4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31.57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29 195 14281,'33'2'1579,"-5"-1"-1181,-21-6 72,-2-2-94,4 2-152,-4-5-79,4 1-72,-2-1-39,1-4-1,-1 4-22,-3-2-5,-1 4 67,-1 1 5,-2 5 118,0-3-39,0 3-151,0-5-6,0-1-101,0-4 67,-2 2-50,-5-4-61,-1 4 55,-3 1 90,1 0 6,3 3 94,0 1 35,5 3-40,-3 2-95,3 0-73,-3 0-61,2 0 134,-1 0 17,2 0 50,-3 0-22,-2 5-40,2 2 34,-2 3 12,2 4-40,1-4 23,-3 4-29,2-4 1,-4 4-6,4-1 0,-2 1 0,2 0 0,0 3 67,3 0 45,0 2 84,2 1 56,0-1 18,0 0-35,0-2-62,0 2 12,2-4 11,0 2-50,3-5-57,0 2 29,2-2 67,-2 5 106,4 0-50,-2 2-23,2-2-16,1 0-40,1-5 6,-1 0 11,2-7 0,-1 0-27,3-5 11,1 0-23,3 0-6,-1 0-16,2 0-51,-2-3-33,1-1-23,-6-6-6,4 0 35,-6-2-35,-1 0 1,0 2-1,-1-2 1,-1 3 16,0 1-22,-5-1-263,3 4-421,-5-2-581,2 2-914,-2 0-1350,0 0-1355,0 3 1524,0 0 2979,-2 2 381,-3 0 0,2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32.347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1 285 15620,'56'5'2100,"-6"4"-1686,-28-4-11,1 7-77,-1 2-158,-1 1-95,-5 2-12,-2-5 18,-2 0-12,-7-7 17,-1-1-17,-4-4 588,0 0-694,-6-8 28,-2-3 5,-4-6-44,1-2 44,3 2 1,-1-2 5,4-3 0,-4-2-34,4-2 28,0-5 6,3-1 6,2-2 134,0 5 218,0 3 1,0 9 10,0 5 90,2 5 136,3 2-13,5 2-83,2-1-12,0 1-101,-1-1-89,-4-1-51,-2 2-38,-3-1-24,-2 3-38,0-3-73,0 3-62,0-3-11,0 4-9831,0-3 294,-4 12 9537,-5 2 0,2-1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27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443 0 12074,'31'10'2688,"-4"3"-2223,-17-8 0,2 7 23,2 2 200,4 3-27,2 7 11,7 3 91,4 9-175,9 7 61,5 8-72,7 4-17,2 3-423,0 0 171,-2-4 18,-5-6-91,-11-12-118,-6-8-33,-15-13 17,-7-5-95,-5-8-437,-3-2 473,0-5-245,0-2-318,-9-10-111,-1-2-163,-11-8-79,-3-4-146,-4-3 113,-3-4-12,-2-1 438,0 3 290,0 0 141,3 4-28,-1 3 78,3 1 0,0 3 5,0-3-5,2 3 11,2-3-5,3 3-6,4 1 196,1 5 224,6 4-11,1 6-28,7 2-57,0 4-94,0 1-62,1 0-39,-1 1 22,0-1-78,1 2 638,-1 0-509,0 0-62,2 0 34,-5 5-62,3 6-34,-5 11 40,2 8 5,-6 6 28,3 0-39,-8 5-22,0 2-51,-8 3 23,-4 2-6,-3 0 22,-4 1-375,2-1 448,-2 0-95,4 2 162,2-3-27,4 0-23,8-10 84,1-6 67,9-11-89,2-7-62,1-7-39,3 0 376,-1-5-634,2 1-393,-2-2-732,-1 0-1424,-5-2-3841,-17 1 2005,-7-1 4514,-18 2 0,24 0 0,3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6.09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0 181 10752,'19'-19'3400,"-2"2"-2420,-10 8 107,0-1-298,-2 2-206,0 2-46,-3 3 7,2 1-185,-3 2-180,3 0 62,-1-2 50,4 1-39,2-3-17,1 1-22,3-2 5,-1 0 141,5 1-141,-3 1-61,5-1-28,-5 3-45,2-1-17,-1 2-67,-1 0 33,2 0-21,1 0-7,1 0 57,1 0-57,2 0-5,1 0 163,5 0-18,2 0 30,6 0-58,-2 0-33,5 0-50,-7 0-34,1 0 0,-8 0 0,-3 0-50,-5 0-90,-3 0-141,-2 2-145,-2-1-341,3 1-375,-2-2-813,5 0-3047,6-2-862,4-14 5864,3-7 0,-13 4 0,-4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6.9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 14818,'61'-2'1692,"-11"2"-1401,-40-2 73,-1 0 51,1 1-163,-1-1-68,0 2 24,1 0 105,-1 0-4,1 0-85,1 0 6,1 0 5,4 0-101,1 0-22,2 0-28,0 0 11,0 0 12,-1 0-40,1 2-17,0 1 34,0 4-28,0 0 6,-1 1-6,-1-1-50,1-4 38,-1 1-44,2-4-5,0 3-180,2-3-213,0 0-145,3 0-342,1 4-157,1 3 292,3 8-1984,1 2-554,1 4 460,0-3 1551,5 1 952,-4-9 325,3-3 0,-17-5 0,-6-2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7.5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11362,'67'5'1255,"-7"-1"-56,-44-4-846,5 0-174,3 0 168,2 0-28,2 0-33,2 0-286,1 0-151,2 0-376,0 0-38,-2 0 33,1 0-1149,-3 0-2251,-1 0 2588,0 0 1025,-8 0 319,2-5 0,-13 4 0,-1-3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8.4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16896,'70'9'1462,"-5"-2"-997,-29-7-72,6 0-253,-2 0-79,7 4-55,-6 4 39,-2 2-45,-4 0-124,-6-1-200,-3-4-327,-7 2-469,-3-2-1126,-2 0-2498,0 0 1171,6 1 3226,0 2 347,8 2 0,-15-5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49.5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65 14605,'94'-30'1261,"-15"5"-858,-60 22 90,2-1-11,-2 3-253,2-1-22,0 2-89,-2 0-62,2 0-6,-2 0-16,4 0 0,1 0 61,7 0 146,1 0 420,4 0-476,0 0-185,-1 0-123,-5 0-147,1 0-374,-3 0-364,-2 0-39,2 0-527,-2 0 487,6 0-134,2 0-2117,5 4 1350,8 4 1450,-3 0 538,0-1 0,-21-5 0,-9-2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0.6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9475,'57'8'2599,"-8"-2"-2106,-35-6 168,0 0-168,0 0-174,0 0-112,0-2 34,0-1-124,-2 1-27,2 0-40,0 2 258,3 0-308,4 0-588,0 0 230,3 0-560,-3 0 38,2 0 225,-1 0-1457,-1 0-67,0 0 1395,-2 0 527,-1 0 257,-3 0 0,-6 0 0,-4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1.4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14773,'84'14'2073,"-14"-2"-1647,-52-12-236,-3 0-95,3 0-95,-1 0-117,2 0-130,-1 0 12,3 0-331,1 4-336,1 3-263,3 6-39,-2 1-291,2-2-3143,-5-4 4033,-4-4 605,-4-4 0,-8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2.2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18582,'66'8'1709,"-8"-1"-1463,-33-7-95,4 0-89,1 0-62,5 0-28,3 0 22,7 0-151,2 0-744,7 0-360,0 0-279,3-2-1871,-3 1-2616,-4-1 5042,-10 2 985,-10 0 0,-15 0 0,-7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2.8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0 125 16224,'78'-17'1042,"-7"1"-213,-33 4-275,9 0-380,7-5-174,5 2-107,2-1-425,-2 5-761,-2 4-1446,-5 5-1927,-1 2 1771,-4 0 2895,-2 0 0,-20 0 0,-8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3.8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 20308,'92'10'2459,"-10"-6"-2084,-35-12-162,-2 1-141,4 2-38,0 3-34,-1 2-101,1 0-257,-4 0-685,-1 0-765,-3 6-1368,-4 2-2577,-2 9 1206,-6 0 4547,-6-2 0,-11-5 0,-5-6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0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19350,'26'37'890,"-4"0"-626,-19-15-52,0 4-66,1 3-45,-2 0-17,3 0-23,0 0-55,-1-3 27,1 3-27,0 0 44,0 0-44,1 2 33,0-2 68,0 5 10,-3-5-16,-1 4-90,0-3 40,-1 1-46,3-2 1,-4 0-1,5 2 7,-3 2-7,3 6 29,0 2-34,-1 2 5,1-1 1,0-2 5,-1-3 28,1-1-33,-2-3 39,-1 1-40,0 0 40,-2-1-11,3 3-29,-3-1 46,2 2-1,-2-2-11,4 1 29,-3-1 0,1 4-18,-2 2-16,0 3-1,0 3-27,0 0-1,0 5-5,0-1 0,0 4 0,0 1 12,0 2 44,0-1-45,2-1-6,1-3 46,3-3-1,0-1 34,0-3-17,-1 1 1,0 1 10,0 5 96,-3 5 128,2 3-162,-3 3-78,1-3-57,-2 4 40,0-9-45,0 1 6,0-4-6,2-2 0,1-1 5,1 1 1,-1-1 27,1 8-27,-3 0 5,1 5-5,-2 1-1,0 2 7,0 1-7,0-2 1,0 2-1,0-4 46,0 2-18,0-2-21,0 1 38,0 0-44,0 0 27,0-3-27,0-3 5,0-3 23,0-2-34,0 0 5,0 0 1,0 2-1,0 3 1,0 2-6,0 5 6,0-2-6,0 2 5,0-3-5,-2 1 6,-1 0-6,-2-3 5,3-4-5,0-4 6,2-8-6,0-5 0,0-8 0,0-7 0,0-5 0,0-2 6,0-1-6,0 4 0,0 1 0,0 8 0,0 0 0,0 7 5,0 1 40,0-1-11,0 2-34,0-4 33,0 2-27,0-4 27,0-1 12,0-2 6,0-3 38,0 0-5,0-1-28,0-3 23,0-3-29,0-5 0,0-4-10,0-3-35,0-5-5353,0 1-2741,-4-6 3771,-10-6 4318,-6-6 0,4 4 0,4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4.5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1 118 18308,'93'-10'537,"0"0"1,-4 1 0,-11 0-538,-9 1-437,4-1-980,-7-3-2297,-3 2-1153,-4-4 1910,-9 4 2957,-6 0 0,-21 5 0,-9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6:55.2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57 19120,'88'-28'2464,"-7"4"-1685,-42 22-275,3 0-196,-2 2-162,0 0-146,-4 0-134,-6 0-959,-6 0-1841,-10 0-2825,-7 0-631,-9 6 6390,-12 6 0,7-3 0,-6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40.48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1398 16594,'41'8'1154,"-4"2"-1042,-20-2-62,2 6 34,1-1 6,2 1-40,-1-9-11,0 0-33,-4-5 39,1 0-45,-3 0 11,3-3-11,-3 1-11,3-3 5,-3 2 6,1 1 50,-4 2 113,-1 0-23,-1 0-39,-3 0-1,0 0-9,-2 0-46,-3 0-40,2 0 29,1 0-23,0 0-11,4 0 6,-1 0 5,3 2-11,-1 1 28,2 2-28,-3 0 0,2-1 0,4-1 0,-1-1-39,4-2-97,1 0 47,1 0 50,3-2 33,-2-1-39,0-1 45,2 1-28,1 1 28,0 2 157,4 0-39,-4 4-11,1 1-62,-3 3-12,-1-3-27,-5-3 72,1-2-72,-1 0 33,1 0-33,1-7 33,3-3-39,1-5-6,3-1 6,1 1 0,5 3-5,-2 0 5,3 5 0,-1-2 0,2 3 11,-2-3-11,-1 2 67,-2-1 28,-2-1 17,0 2-33,-5-3 21,-2 2 46,-3 1-51,-4 3-28,2-1-5,-4 2-12,1-1 12,1 3-12,-2-3 23,3-1-6,-1-2 1,2-5-35,3-2 6,1-8-33,2 0 5,3-7-11,-4 7 0,2-2 0,-4 7-5,-1 3-29,0 2 34,-1 4 6,3-1-1,-3 2 6,1-1-11,-2-1 12,0 4-7,-2-2-5,2 2 6,-4 2-6,3-1 0,-3 4 0,2-5 0,-3 3 5,1-3 1,-3 0-1,0 0-5,-3-2 0,-1 0 0,1-5 0,-1 2-5,1-4-29,1 4 29,0-2-1,0 4-5,-1 1-23,1 3 29,0-1-1,1 0 1,0 0-18,3-2 23,-2 0 6,2-5-6,3 0 0,2-7 0,3 1 0,4-3 0,2 0-6,1 1 6,0-2 0,-3 3 0,-3 2 0,-3 0-39,-1 5 39,-5 2-6,-4 6 6,1 1 56,-5 3-78,1-2 22,0-3 6,1-2-6,4-5 5,-2 2 1,4-2-6,-2 0 5,2-2 1,3-3 5,0-7-11,2 0 11,2-7 23,1 1 0,2-1-1,0 4-27,-3 3 61,1 3 45,-3 4-39,-2 5-17,-3 2-45,-2 8 39,-5 0-27,1 2-18,1 0 6,-1 0-5,6 0 0,-4 0-1,4 0 29,-2 0 16,3 0 17,1 6-5,1 2 5,2 9 40,2 2-74,1 3-27,2 6 22,-2 2 39,1 3-67,-1 3 50,-1 1 6,1 1-56,-3 1-39,-2 1 28,-1 2-28,-1 1 39,-5 5 106,-1 2-5,-4 10 50,0 3-11,0 5-252,0-1 202,0 1-40,0-3 12,0 0-12,0 0 0,0 0-16,0 2-28,0 5 33,0 1-28,0 4-5,0 2-1,0 1-252,4 2 314,1 0 235,7-1-240,0 1-18,2-2-38,0-1 56,0-2-57,0-2 46,1 2-12,-3-2 6,1 4 11,-5 3-400,3 4 439,-6 6 274,0 0-251,-3 0 5,-2-8-56,0-9-16,0-12-40,2-17-11,-1-13-51,3-16 12,-4-6 436,2-8-386,0-1-268,1-2 262,2 0 1,-3 0 151,3 0-191,-5-4 34,2-2 0,2-7 56,4-5 11,4-4-16,2 1-40,0-1-5,-2 3 5,2 2-6,-4 0 40,1 3-39,1-5-1,0-1 1,2-6 0,2-3-1,1 0 1,-1 0-6,3 5 0,-5 4-6,0 8 1,-2 3 5,-3 6 5,-1 1-5,-4 0 45,0 1-45,-3-3 6,3 1 38,-1-6-10,6-3-34,1-9-6,6-4 6,3-6-5,0-1-6,4 3-29,-2 3-4,1 6 44,-1 6 0,-5 2-6,1 3 6,-7 1 0,0-1 34,-4 4-29,1-2 1,-3 0 5,3 1-5,-2-3-1,2 4 1,-2-4-6,-3 4 0,3-5 0,-3 3-79,3-7-10,0-3-62,-1-7-68,3-5-16,-2-7 73,4-3-12,-4-6-61,2 3 112,-2 1 72,-3 10 46,3 6-40,-5 9 0,4 8 45,-1 4 45,0 4-40,1 0 57,-2 0 11,3 0-23,0 0 1,0 0-40,-1-2 56,1-1-61,-2 1 33,-1-3-39,-2 5 0,0-4 0,2 1 5,0-4-5,5 2-67,3-2 62,2 2-51,4 0 56,3 2 0,2-1 11,3 3 22,1-3-33,-1 1 6,2-3 5,-3-2-5,-1 1-6,-1-3-6,-5 7-5,1-1-90,-3 4 101,2 0 0,3 0 6,0 0-6,2 0 5,0 0-5,-2 0 0,2 0-84,0-9 84,-2 1-5,2-11-79,-2 2-17,-2-2-34,1 2 51,-1-2 78,2 2-44,-3 0 44,3 0 1,-3 0-46,3 0-50,2-4 29,-2-1 4,4 0 63,-3 1 5,-1 3-6,-3 2-44,-4 6 50,-1 3 67,-1 5 17,-1 2 0,3 0-22,0 0-18,0 0 7,3-5-1,-2-2-50,5-8-5,1-8-46,2-7-38,5-8-96,-2-1 17,2-2 17,-5 7 50,0 1 67,-2 8 6,-5 4 28,0 6 0,-7 6 6,0 2-1,-2 2 1,-3 2 5,1 1 84,-1 2 57,0 0-18,3 0 68,2 0-1,2 0-99,5 0 15,3 6-77,4 2-29,-2 7 22,0-5 7,-5-1-40,-4-6-90,-4-1 17,1-2 23,0 0 44,5 0 6,4 0 0,4 0-33,5-4 21,1-4-123,0-6-22,2-3 34,-4-3-73,2 1 28,-5-2-5,0-1 89,-2-2 78,0 2-39,-3 2 40,3 4 5,-5 6 33,3 1 34,-3 6-5,0-1-28,-2 3-29,1-3 40,-1-1 45,2-3-51,3-1-34,-1-5 46,5 1-46,3-6 1,2 2 0,2-2-6,0 0 5,1-1 1,-3 1-1,1 0-5,-3-5 6,2 0 0,-2-7-1,-1-5-5,1-1-5,-3-4-1,0 7-28,-4 3 1,-3 9 27,-5 5-5,-2 8 11,-2 2 0,-1 2 6,1 0 44,0 0-5,0-2-40,1 2 7,0-4-7,0 2 1,-1-3-6,0 2 5,-3 1 1,3 3-6,-3-1 6,1-2-1,3-1-5,-1-3 6,5-6-6,3-5 5,2-9-5,4-1-5,2-4 5,-2 4-11,2 4 11,-4 3-12,-1 4 12,-4 4-5,-3 0 5,-2 3-6,-2-1 1,-1-1-1,1 1 0,0 0-5,0 4 6,-1 3-7,-1 3 12,1 3 56,-3 2-50,1-6 44,0 0-38,2-8-7,2 0-5,5-4 6,-3-1-6,5-2-6,-1 1 6,4-2 6,-1 3-6,3 0 45,-3 2 39,-1 0 67,-3 5-6,1 0-26,-2 5-2,4 2 1,-5 3-51,5 2 12,0 0 38,3 15-27,2 6 83,-1 21-167,1 11 84,0 13 22,-2 13-112,-3 8 16,-3 12-16,-7-47 0,0 2 0,-1 2 0,1 1-361,-3 3 1,0 0 360,0 2 0,0 0 3,-1 0 0,0 1 22,0-2 0,0 1-20,-2 0 1,0 1 19,0-2 1,-1 1-10,-1 0 1,1 1 2,-1 0 1,1 1 5,0 1 1,1 0 7,0 2 1,-1 1 5,1 2 0,0 0-5,-1 0 0,1 0-421,0 0 1,1 0 391,0-2 1,0-1 28,1-3 0,0-1-15,0-1 1,0-1 5,0-3 0,0 0 0,0-5 1,0 0 41,0 46 34,0-15-68,0-16-33,0-18-5,0-19-7,0-14 658,0-10-987,0-5 341,2-2-6,3 0 927,2 0-921,-1 0 0,0 0 5,-4 0 1,1 0-6,1 0-50,-1 0 44,4 0 6,2-6 84,5-7-17,5-9-56,7-6 45,2-4 6,7-2-23,-1 5-33,3 0-1,-4 8-5,0 1 12,-2 6-12,-5 2 0,-3 0 5,-4 2 1,-3-4 5,-4 2 28,2-3-33,-4 3-6,1-2-6,1 2 6,-2-3-33,3-1 33,1-1-34,3-5-33,2-2 16,0-5 40,0-2-73,-3-1 17,3 3 0,-5 7 16,0 6-38,-2 8 27,-5 4 29,0 4 33,0 0 33,0 0 29,2 0-57,1 0 1,-1 0-6,-1 0-6,-2 0 6,1 0 6,1 0-6,1 0 0,0-2 6,3-1-6,0 0 0,4-1 0,3 2 5,4-5-5,4-3 0,3-4-61,-1-6-186,1-2-5,-2-2 79,-4 0 72,-3 4 62,-7 2-23,-4 3-123,-4 1 62,-3-7 45,-1-4-46,-2-11-179,0-5 118,0-5 118,2 0 67,1 5-5,1 7 5,1 10-6,0 5 0,0 7 1,-1-2-1,1 2 1,2-5-1,0 2 0,5-3-5,0 0 11,2 3 67,0 1 1,0 7-24,0 0 24,0 4 72,2 1-56,1 2-28,4 0-12,-2 0-16,0 0-22,-1 0-6,-5 0 34,3 0-34,-6 0-34,3 0 34,1 0 51,3-8-17,4-3-34,0-8-34,1 2 29,-1 4-75,-2 6 47,-3 5 33,-2 2 0,-2 0 0,-1 0 5,-1 0-5,0 0 6,-1 0 0,-4 0-6,2 0 0,-3 0-51,1 0 51,-2 0 6,1 0-6,0 0 0,4 0-62,3 0-111,5-11 72,6-13-6,6-19-44,5-18-128,5-9 245,0-1 29,2 4-34,-5 11 5,-4 11 28,-5 9 6,-10 11 45,-4 4 11,-5 9 240,-5 2-195,0 1-11,-2 4-29,0-2-22,0 4-33,0-1 28,0 1 10,0-4-38,0-2 5,0-8-5,2-7-1,1-5 1,2-7 0,-3-1-1,2 1-5,-3 4 0,3 6 0,-3 7 6,1 5-6,0 4-6,-2 1-27,3 1 21,-3 1-38,0-2 44,0 3-66,0-1 72,0 5 28,2 0-28,0 2 0,3 0 50,0 0 6,-1 0-22,3 0-1,-2 0-27,4 0 5,-1 0 84,3-5 0,3-11-89,3-11 28,4-14-34,2-10 0,3-2-79,3-5 6,-1-2-61,0 4 78,0 1 45,-4 9 5,-3 7-39,-7 12 45,-2 9 0,-5 6 0,-2 5 0,-1 2-33,-3 3 33,1-1 5,0 3 1,2-7 72,6 2-10,2-9 4,4-1 29,3-6-67,2-1-34,5-6 11,-2 0-5,4-3-6,-4 0 5,1 2-5,-3-2 6,-3 4-6,-3 5 5,-4 5-5,-3 6 6,-2 3 0,-4 3 84,1 3-12,-4 2-72,5 0 5,-3 0 40,3 0 5,2 7 89,-2 5 23,4 12-101,-2 8-11,0 8-16,0 6-7,-2 7 46,2 7 21,0 10-44,2 9 6,1 13-62,-6-41 0,-1 1 22,2 5 1,-1 2-1081,0 2 1,-1 2 1057,3 3 0,0 2-23,0-3 1,0 1 22,2 0 0,0 0 3,-1-3 0,1-1-3,1-3 0,0-2-178,-2 0 1,1-1 177,-1-5 0,0 0 0,6 45 0,-5-7 5,3-5 6,-6-7-11,2 2 0,-2-8 34,-3 0-28,3-3-6,-3-3 5,1-2 1,1-3-6,-1-7 0,1 0 0,1-9 0,0 1 0,-1-6 0,-1 1-6,-1 1 1,-2 0 5,0 9 0,0 1 0,0 9 2019,0 1-2019,0-5-34,0-6 468,0-16-484,0-8 44,0-16 6,0-3-213,0-7 213,0-15 0,0 5 0,0-11 0,2 11 6,-1 5-6,1 3-11,0 0-28,1-5 5,5-12 34,4-12 34,7-17-34,5-13 11,2-11-11,2-4-6,0-1 6,-1 5 0,-2 9-5,-1 8 5,-5 9 5,1 10 1,-5 1-1,3 3-5,-1-4 6,2 0 0,-2-3-6,1 5-28,-6 5 28,2 12 50,-5 8 0,-1 7 34,1 2 12,-4 0-40,2 0-51,-3 0-5,1 0-22,-2 0 22,1 0 5,-4-11-5,2-5-5,1-15-29,-1-1-16,3-6 16,0 2 29,1 0-40,2 2 0,1 5 39,0 3 1,1 4-29,1-4 6,3-1 28,3-6 0,4-6-5,1-4-1,-1-6-5,0-1-23,-4-1 1,-1 1-63,-6 4-32,-1 2 77,-5 6 1,-1 2-107,-1 4 11,-2-5 28,2-4-224,5-17 68,5-12 100,7-19 76,-8 39 0,1-1 45,2-4 0,0 0 30,2 0 1,-1 0-786,1 3 0,-1 2 808,13-42 0,-2 15 6,-7 15 72,-2 11 79,-6 15-62,-4 8-39,-2 11 84,-3 5 157,0 7 1437,-1 3-1583,3 10-50,-1 18 151,3 23-50,2 24-578,3 16 421,1 10-9,-6-47 1,0 0 5,1 1 0,0 0-23,-2 1 1,0 0 13,-1 1 1,1 1 25,0 2 0,-1 1-54,-1 2 1,-1 1-3,1 4 0,-1 1-110,-1 1 0,0 1 129,-1 1 1,0 0-1107,0 1 0,0 0 1084,0-3 0,0 0-17,0-2 0,0 0 196,0-6 1,0-1-194,0-3 0,0-2 14,0 38-6,0-11-33,0-13 39,0-6 6,0-2-1,2 2 1,3 4 5,2 5-5,0-2 5,2 3 172,-1-7-183,-1-5 6,2-5 2355,-2-8-2311,0-9-50,2-7 0,-3-7 6,-2-2-6,0-3 45,-1 2-12,2 8 18,2 5-46,2 13 124,1 5-45,4 6-78,-5-3-1,3-6 6,-5-6-11,0-14-44,-2-7 32,-3-13 7,3-4-466,-5-5 471,6-13 6,0-5 50,3-20-56,5-6 0,2-9 0,6-3 0,3-4 0,1-3 0,3 0 0,1-4 6,1 4-6,2 1 0,0 4 0,-2 9 0,-1 6-6,-4 12 6,-5 5-6,-2 8 6,-9 7 0,-1 2 0,-7 1 12,2-4 21,-1-2-27,4-10-1,0-5 1,5-10 0,0-4-6,2-1-6,2-1 0,-2 5 1,5 5-6,-5 8 5,1 5 0,-4 6 6,-2 6-5,1-1 5,-3 7 33,0 0 79,-4 4 23,-1 0-202,2-9 67,-1-3-6,8-17-5,-1-9-174,6-11-56,1-7-33,2 1-40,-3 2 124,1 5 105,-3 4 51,0 6 1,-2 4 33,-3 7 0,-2 6 5,-4 8 215,1 7-47,-4 3 46,4 3-169,-1 0-5,0 0-45,1 0 0,1 0 0,2-4 67,4-6-56,4-9-5,3-8-6,6-8-6,2-2-72,2-8-23,3 1 45,-1-2 56,1 2-6,0 6 1,-7 6 5,-4 6 0,-5 11 5,-6 6 51,-4 7-369,-3 2 49,-2-7 124,0-9-146,4-14 51,3-15-247,5-9-212,4-8 89,1-6 225,4 0 262,3 3 112,2 9 6,0 11 68,-5 16 133,-2 10 74,-7 12 229,-3 5-1,0 6-111,-4 10 101,2 11-174,-2 9-156,-1 2-17,-1-6-107,1-7-39,-3-11-90,1-5-112,0-4 1,0-8 16,5-9 62,1-10 112,3-11 5,1-3-50,4 2 0,-1 0 6,3 2 44,-1 2 6,2 1 6,2 2-6,-2 1 0,2-1 0,0 0 5,-4 0 1,1 2-6,-6 3 11,-2 5-5,-3 4 27,-5 4-27,2 3-1,-3 1 1,1 2 0,0 0 5,1-1-6,1-2 1,1-4 5,2 0-11,0-3 0,3 1 0,-1-3 0,3 0 6,0-4-6,0 1 5,-1-1 1,-2 1 5,-1-1-11,1-1 6,-2-2-6,2-2 0,1 3 0,-1 2 0,-1 9 134,-2 5-72,-1 4-12,2 3 57,0 3 61,5 4-51,2 1-33,2 3-50,5-3 6,-1-3-29,3-3 23,-4-2 50,2-4-51,0-8-33,-2-8-5,4-5-1,-1-1-72,-3 4-46,-1 5 45,-6 5-16,-2 5 61,-6 5 1,1-3-46,-5 5-77,2-4 374,0 3-123,1-1 28,4 4 41,-2 9-41,6 5-11,-1 10-56,4 1-51,0 2 40,0 0-39,-2-5-12,2 2 12,-4-8-12,-1 0 6,0-3-5,-4-3-1,2 0-44,-4-3-113,1-3-90,-2-2-4,3-4 16,0 0-5,2 0 134,-2 0 106,4 0 0,-4 0 6,2 0 0,-3-2 0,1 1 0,-2-1 0,1 2 28,-1 0 79,1 0 50,1 0 123,2 0-174,0 0-50,2 0-50,-1 0-1,-4 0-5,1 0-5,-5-6-79,2-4 44,0-10-10,3-4 0,2 0 16,5-3-16,-2 6-46,1 3 57,1 7 39,-4 6 6,3 3 39,-4 2 5,0 0-11,0 0 40,0 6-40,-2 0-28,4 6 23,-2-3 128,3 1-78,1 2 51,1-2 0,2 4-7,3-2 91,3 5-135,4 0-51,7 0-33,2 2-67,4-6 28,4-4-23,3-4-44,3-5 44,3-3 29,4-10 27,0-5-33,0-11 33,0 0 1,-4 4 5,-1 2-6,-4 8 6,-5 3-5,-3 5 5,-6 4 0,-1 1 0,-4 2 5,-2 0 1,-3 0-6,-4 0-45,-3 0-22,-1-4 61,-5-1 1,3-7-1,-6 0 0,2-3 6,-2 3 0,-3 0-5,3 2-1,-3 3 6,5-4-56,2 1 56,6-7 0,3-2-33,4-5 27,3-3 6,2 0-6,1 1-62,-2 4 68,2 5 62,-4 3 45,-1 8 44,-4 2-16,-3 4 10,-4 0-77,0 0-68,-1 0 11,-1 2-6,-1-1-5,-2 1-100,-2-2-52,-2 0-32,1 0 94,-2 0 90,3 0 0,0 0 0,2 0 0,-2 0 0,4 0-6,-4 0 1,4 0 5,-4 0 0,4 0 5,-4 0-5,0 0 0,-1 0-5,-1 0 5,-1 0-11,2 0 11,-1 0 0,2 0 0,2 0 33,0 0-27,2 0-6,1 0 0,-1-2-6,1-1 6,-1-4 0,0 2 6,3-4-1,0 1 1,0-1 5,1-1-5,-1-2-1,5 0-5,-1-2 6,5-3 0,-1 2 38,1 0 29,-3 4 39,-1 3 11,-1 3-44,-2 3-46,-2 2 23,2 0 51,-6 0-62,3 7-17,-4 1-23,0 6-5,-2 3 79,-1 2-23,-3 5-23,1 5 34,-2 9-16,0 6-6,0 11-40,0 5 214,0 12-141,0 8-72,0 9 10,0-39 1,0 1-17,0 1 0,0 0 3,0 4 0,0 1-344,2 2 0,0 0 357,1 1 1,1 1-14,3 3 0,1 1-3,-1 2 0,0-1 2,2 2 1,0 0-3,0 0 0,-1 1 0,1-5 0,1 0 0,0-3 0,1-2-3,-1-6 1,1-2 2,11 38-67,-1-19 67,-5-13 0,-1-13-169,-2-6 169,-3-5 6,-1 6 5,-2 2 22,-2 7-27,-2 3 0,1 4 27,-4 0 6,2 8-39,-2 4 6,0 8-344,0 7 378,0 7 619,0 3-625,0 2 5,0-3 6,0-8-39,0-15 202,0-18-208,0-21-89,0-15-57,0-14 516,0-23-414,5-12 44,2-21 5,5-2 1,2 2-6,-2 10 0,0 8 0,-3 10 0,0 3 5,-1 4-5,-2 4 0,-1 2-50,0 2-12,0 2 29,1-3 27,2 2-27,1-2 27,0-1-56,3-1-10,-2-4 27,4-4-22,-2-5-17,2-6-17,2-7 11,-2-4 6,3-4-17,-3 1 45,-2-1-5,-1 8 61,-3 4 0,-4 12 5,0 8 23,-3 7-22,1 8-28,-2 1 16,2 0 12,1-3-6,4-2 5,0-5-5,2 2 0,1-2 6,-1 5-6,3 0 140,2 4-6,2 1 34,3 2-39,-2 0-90,1 0 12,-3 0-46,-1 0-5,0-4-33,0-10 33,2-9-34,3-15-123,2-6-56,1-9 34,1 0 50,1 0 6,-3 9-106,-2 8 105,-5 10 56,-5 9 63,-2 5-6,-4 5 5,1 4 6,-3 1 281,3 2-141,-2 0 5,3 0 7,0 2-12,2 1-68,-2 4 7,4-2-29,-4 0-50,4-3 0,-2-2-11,2 0-95,3 0 38,4-2-27,6-9 90,4-7-40,4-6 6,-1 2 39,1 5 5,-4 10-5,-2 2 0,-3 5 39,-3 0-27,-1 0 16,-1 0-23,-1 0 23,-1 0 23,2 2-40,1-1 39,1 3-44,1-3-1,0 3 29,0-1 16,0 2 79,2 2-39,0 0-85,3 1 40,1-1-45,1-5-61,2 0 55,-1-2 0,0-4-27,-5-10 27,3-6 1,-7-11-46,2 1-10,-5-1-29,-1 2 6,-1 3 39,-3 2 40,4 4-57,-4 8 23,1 3 39,1 4 67,0 2-28,6-1 23,3-3-12,6-3-50,3-7 0,1-4 0,2-2-56,-3-5 17,1 1 28,-3-2-40,-2 3-44,-2 0 62,-3 6-7,-3 3 40,1 7 157,0 6-78,0 2 10,4 2 29,1 0-51,6 0 34,3 6-51,3 0-5,3 6-45,4-5 50,2-2-50,2-3 0,0-2-5,-2 0-46,1-13-33,-1-5-112,2-16-5,0-2 55,-2-3 34,2 1 39,-7 4-44,2 3 16,-4 6-33,-5 8 134,0 6 72,-5 6 46,-2 3 0,-2 2-18,-1 0-10,-4 0-17,4 2-68,-2-2-5,3 2 12,1-2 44,4 0-17,-1-8-39,5-5-28,-6-11 28,0-1 0,-3 1-34,-5 5 1,1 7 33,-7 3 5,1 6 74,-3 1-40,-1 2 28,6 0 84,0 0-89,10 0-62,3 0 11,6-5-11,2-6 45,2-5-40,2-10 23,0 2-28,1-5-89,-2 0-40,0-2 28,0-1 51,0-1 44,2-1-246,3 0 79,2 1 5,2 1 0,5-1 117,-2 1 0,4 1-44,-3 0-28,0 4 50,-3 1 62,-3 2-45,-5 4-40,-2 3 96,-4 8 0,-3 2 62,-3 4-56,-2 1-1,-2 2-5,0 0-28,-5 0-67,0-2-95,0-3-12,-4-5 101,2 0 0,-5-4 29,-2 4-7,-3-2 40,-2 3 33,-2 1 6,-1 1 152,-1 4 4,1 1-21,-1 2-51,2 0 39,1 5-28,4 0-61,0 2-29,3-2 1,-1-3 0,2-2 5,5 0-6,2-8 1,5-7 5,9-10 23,1-4-29,10 0 57,2 0 145,6 1 18,-2 1-23,4 3 50,-2 0-17,3 2-112,1-2-11,3-4-28,5-2-34,3-3-50,1-3-67,-1-1-627,-6 1-2045,-17 0-7092,-16 9 9321,-19 3 1,-9 14-1,-2 4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4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13805,'7'43'2201,"-1"-6"-1641,-6-37-11,0 5-79,0 0 51,0 4-17,0 4-122,2 5 43,4 6 163,4 10-78,9 9-46,0 13-38,9 5-40,-2 6-94,5-2-40,-5-4-84,-5-10-89,-2-13-29,-7-9 6,-3-15 23,-2-4-18,-5-8 6,1-2-2240,-3 0 319,0-9-1501,0-6-2459,0-12 5814,-3 0 0,3 9 0,-2 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5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1 317 20823,'13'-22'940,"8"0"-693,10 10-45,6-5 33,-5 2-67,0-3 23,-6 3 10,0 0-72,-5 1 22,0 4-11,-2-4-28,-2 4-11,-1-2 17,-2 5-34,0 0-17,0 4 23,0 1-6,-2 0-17,0 1 34,-5-1-17,0 2-12,-2-2 7,-1 2-12,1-3-11,0 1-11,-3 2-6,1-2-28,-1-1-5,-2 3-1,2-2-5,0 2-168,-1 0-358,1-2-1076,-2-3-2437,0-11-3499,0-2 7538,-4-4 0,3 9 0,-3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6.8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59 19927,'12'-21'257,"-4"5"-105,-11 9-46,1 2 23,-3 0 44,3 3 46,-3-1-51,0 3-68,1 0-49,-1 0-51,0 0-6,1 0-95,-1 0 68,0 0-40,1 0 73,-1 0 50,-2 7-44,2 3 28,-4 7-29,2 5 1,-3-1 5,3 1-5,-2 0-1,4-5 1,0 0-1,3-3-5,2 0 0,0 1 34,0-3-28,0 2 38,0-4-44,0 2 17,0 0 50,0-2 17,0 2-11,0-3-28,4 1 11,4 0-11,4-3-45,2 2 39,0-1-39,0-1 0,0 0 6,0-4-6,0-1-6,-2-2 6,0 0-6,-3 0 6,1 0 90,-3 0-90,2-6-34,-4-5-44,4-6 78,-4-4-62,2 3-5,-2-3 62,-1 6-1,1 1 0,-2 0 6,-1 2-50,-2-5-45,0 2 89,0-4-39,0 2 40,0 0-1,0 1 6,0 3 0,0 1-5,0 5 5,0 0 84,0 4 302,0 1-425,-2 2 117,1 0-27,-1 2 5,2 3 44,0 3-49,0 3 34,0 0 49,0 2-16,6 2 122,8 2 1,10 0 73,9 2-23,5-4-95,0-1-62,0-2 1,-7-2-46,-8-5-27,-7 2-12,-6-7 6,-4 2 23,-3-2-578,-1 0-413,-2-2-646,-4-5-1786,-3-5-3259,-10-3 1713,0 0 4890,-2 6 0,9 4 0,4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7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16532,'35'35'3305,"-4"5"-2487,-15-1 22,-1 4-117,3-4-12,-3-3-358,-1-9-185,-5-8-67,-2-7-51,-5-7-11,1-3-1815,-3-2 455,0-5-696,0-4-1618,0-10-1691,0-8 1792,-7-15 3534,-5-1 0,3 12 0,-1 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7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21 7067,'-12'-10'5931,"2"2"-4660,10 8 2252,0 0-5219,2-2-1071,-1 2-1827,1 2 4594,-2 5 0,0-1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7:58.5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18688,'23'65'1709,"2"4"-1194,-4-15-240,8 13 313,1 1-196,3 4-117,2 0-96,-3-4-61,0-5-29,-6-10-16,-2-10 11,-5-9 28,-5-8 22,-5-6 57,-2-4 22,0-1-62,-2-3-28,2 2-45,0-2-38,-2 3 10,4-3-39,-4 0-5,4-1 27,-4 0-27,2-2 28,-3 0 27,1-3-55,-2-2 33,-1-1-2246,-2-3-1221,-8 0-4200,-11 0 7628,-13 0 0,11 0 0,2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0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0 298 15989,'40'9'1221,"-6"-4"-1008,-18-10 61,1-5-33,1 1-84,1-1-79,2-2-44,-4 0 11,4 2-12,-7-2-5,3 0-22,-5 2 44,-1-4-16,-1 2-29,-3-2 7,-2-1 38,-1 3 6,-4-2 17,2 4-28,-2-4-12,0 1-27,0-1 50,0 2-45,0-2 73,0 4-50,0 0-34,-4 3 34,-1 2 0,-4 0-6,-1 1-28,-1 1 0,-1-1 0,-2 3 22,-1-1-22,1 2-180,2 0 90,1 0 85,1 0-57,1 0 62,0 0 79,1 0-7,-1 0-44,4 2-22,-4 3-12,2 2 12,0 3-12,-2 0 6,1-1-5,1 1-57,0 2 62,3 0-5,-1 2-23,0 3 28,1-2 0,-1 2 50,0-3-50,0-2 6,1 2-6,-1-4 0,2 2-6,-1-2-56,4-1 62,-2 1-33,2 2 27,0-2 6,0 4 39,0-2 45,0 3 24,0-1 9,0 3-10,2-2 16,2 1-39,6-1 33,2-1-77,4 1 55,3-1 11,2-1 29,5-2 49,2-5 74,3-2 22,4-4 45,0 0 27,1 0-44,-1-2-56,-4-5-67,-5-1-106,-5-4-74,-9 2-5,-3 1 63,-7 1-13,3 3-50,-5 3 0,4 2-118,-3 0-34,3 0-32,-3 0-119,3 0-262,-2 0-583,3 0-863,0-2-1384,-1-3-1808,-1-6 2033,-1-4 3170,-2-3 0,0 8 0,0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2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415 109 12987,'-6'-33'778,"2"8"-710,4 21-35,0 1-27,0 0 5,0-1 62,0 1 44,0-1 23,0-1 146,0 0 123,0 2-140,0-1-107,0 3 34,0-1-67,0 0 28,0 2-67,0-5-57,0 5 869,0-2-801,4 2 532,1 0-264,11 2 113,1 9 17,11 11 44,3 14-89,6 13-62,6 6 39,2 6-11,2 1-6,-2 1-55,-3-5-39,-7-7-74,-6-8-112,-8-14-33,-7-9-22,-7-9 33,-3-8 11,-4-1-1250,0-2 875,0-7-106,0-5-45,-2-10 123,-5-5-39,-5-4-196,-4-2 117,-5-4 96,-3-4 111,0 0 73,-4-2 39,2 2 74,0 2 5,3 8 0,4 2 0,5 9 0,2 4-11,3 2 11,1 4 5,2-2 1,1 2 67,2 3-11,-1 2 22,4 3 980,-2 2-941,-1 0 51,3 0-40,-4 0-44,3 0-29,-1 0-27,0 2-29,2-1 1,-5 1-6,3 0-6,-5 3 6,0 0-5,-3 4-1,1-1 1,-1 1 5,1-1 0,0 1 0,-1-2 0,1 3-6,-1 0 6,-1 1-11,1 6 11,-4 3 6,0 8 105,-2 4 18,-3 4 56,0 3 33,-2 1 23,0-1-6,-1 0 107,-1-3-61,6-7-24,-4-3-33,7-6-61,0-6-46,2-2-44,3-3 11,2-1-33,-2-1-40,1-2 22,-1 2-27,-3 0 0,0 5 44,-2 0-39,0 1-11,2-2-5,3-5-124,2 0-258,4-5-756,1 1-1427,0 0-4438,-9 11 1525,-6 6 5483,-7 16 0,9-18 0,4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1.0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0 171 12741,'46'4'3226,"-6"4"-2325,-33 6-89,3 6-11,-1 14-61,1 2-101,1 3-119,-1-2-128,1-6-129,-3-9-128,-1-8 5,-5-7-11,0-5-645,-2-2 264,0-13-128,0-3-197,0-17-3610,0-6 3408,0-7 73,0-4-418,0-3 749,0 2 291,2 5 81,3 7 3,2 12 6,3 11 83,-1 9 3599,1 5-2882,-1 2 525,3 15-608,0 3-170,4 18-37,-2 1-74,5 1-56,-5-4-72,0-2-113,-2-8-100,-5-7-50,0-5-51,-4-8-101,1-1-235,-4-3-2521,2 0 1653,0 0 403,1 0-650,4 0-257,2 0-73,1 0 39,4 0 241,-4 0-33,-1 0 901,-4 0 431,-3 0 202,-2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1.9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62 101 13508,'45'1'1025,"-8"-1"-415,-26-5-224,-1-2-251,-1 2-39,-4-2-18,0 2 40,-5 0-40,0-2-44,0 2 5,0-4-39,0 1 5,0-1 7,0 1 55,-5 1 78,-2 2-44,-5 1 6,-2 1 5,0 1-112,0 2 0,0 0 0,2 0 16,0 0-16,3 0-106,1 0 22,2 0 84,1 0 168,0 0-56,0 8 39,1 5 23,-1 11-73,-2 1-29,2 1-66,-2 0 5,2-1 28,1-1 169,1-3 38,1-1 79,2-1-23,0-2 57,0 2-135,0-4-22,0 1-40,4-3-10,4-1 83,6-5 11,2-2-106,5-1-11,1-3 112,3 1-34,-1-2 34,2 0-79,-5 0-72,-2 0-40,-3 0 0,-6 0-10,1 0-40,-5 0 0,0 0 0,-1 0-68,-2 0-200,1 0-455,-4-2-441,3 1-590,-3-3-1030,2-3-72,2-1-864,1-10 2141,4 4 1579,-3-4 0,-2 10 0,-2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2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0 275 14673,'45'3'2834,"-4"-1"-2157,-26 0-346,3 5-146,-3 5 11,-1 3-11,-3 2-56,-1-5-17,-3-2-45,-2-6-5,-1 1 5,-4-5-207,2 2 84,-2-6 6,0-1 44,-4-5 6,1 3 6,-4-2 55,0 1-61,2-4-45,-4 0 40,4-5-6,-2-2 5,3-3-5,1-2 11,1 0 28,2 2-17,0 3 123,0 4 90,0 4 73,0 1 90,2 2-7,3 2-105,4 3-46,1-1 34,2 3 90,-3-3 51,0 1-85,1-4 40,-1 0-208,1-3-45,-1 0-106,-2 1 0,-2 1-117,-3 1-18,-2 2-44,0 1-101,2-3-5,-1 1 4,3 1-257,-4 3-554,5 2-184,-5 0-517,4 0-2973,-3 0-1183,1 0 5949,-2 7 0,0-6 0,0 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3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1 20302,'-24'19'778,"2"4"-531,8 13-68,0 5 28,4 7-78,3 1-129,5-1-101,2-7-28,0-9-39,5-11-5,6-11 100,4-6-28,8-4-45,-6-4 1,2-10 50,-7-6-6,-3-11 67,-2-1-22,-4-2 45,-1 5 11,-2 0 34,0 10 89,0 4 101,0 8 45,0 5 173,0 2-324,0 7-6,0 5 61,0 12-66,6 10 5,2 9-72,10 8 44,3 11-73,8 8-6,4 10-537,4 9 557,-17-44 0,1 2-22,-1 1 0,0 0-3,17 44 45,-6-3-45,-9-14 5,-9-10 1,-8-17 218,-3-14-22,-6-13-102,-12-11-16,-13-6-11,-13-4-73,-10-4 34,0-8 33,0-3 0,9-7 482,8 5-549,13 5-56,11 3-207,7 4-319,4 2-175,0 1-251,4 0-526,7 2-309,9-7-1008,6 0-936,2-8-301,0-13 3293,-1-2 795,-6-11 0,-9 20 0,-6 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 20050,'22'48'1260,"0"2"-1143,-3-6-111,3 1 28,3-8-34,1-4-68,0-13 35,2-6-113,-4-9-33,0-3-28,-5-6-291,-5-12 22,-3-10 50,-6-14 118,0-4-107,-5-2 84,0 0 259,0 7 72,0 6 156,0 6 265,0 12 94,0 6-89,0 7 84,0 2-477,0 11 29,0 2-12,0 13 17,0 5 62,6 8-62,6 9-67,9 8-39,5 9 39,7 7-399,2 8 432,6 8-30,-20-41 0,0 1 25,0 2 0,-2 1 39,-1-1 0,0-1 17,12 45 51,-11-14-85,-7-17 28,-8-20 141,-4-17-174,-6-14 5,-12-8 51,-12-4 78,-8-2 174,0-5 545,8-3-438,6-4-57,8-1-207,9-1-123,2-1-40,5-5 18,0-2-51,7-3-34,5 1-464,5 2-572,4 6-538,-4 7-465,-3 6-1786,-5 3-1383,-4 2 1781,-3 0 3461,-2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6.1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85 18582,'-2'-30'1384,"-1"2"-863,-5 23-68,-3-4-78,3 3-117,-5 2-124,-1 2 34,-3 2-140,-4 0-28,0 0 0,-3 0 34,1 8-28,-1 7-1,1 14 1,3 10-1,2 2 1,6 7-6,5-6-6,0-2-66,7-4 32,-2-6-4,2-4-12,0-7-12,0-2 68,6-5 0,2 2 34,8-4-34,1 2-34,2-5 29,1 2 5,2-3 45,6-1 117,4-1 0,7-4-60,3 3 60,2-1-22,-1 3 107,2 0-85,-5 4-78,0-2-33,-7 5-18,0 1-27,-7 3-1,-5 1 1,-3 5-6,-8-3 39,-3 5 40,-5-4 27,-2 3 28,-12 1-50,-6 1 0,-13-1-50,-2-2-28,2-7-1,1-2 6,6-7 17,-1-2-28,8-4-89,-4 0 50,7 0 39,-3 0 5,5 0-5,1-4-123,1-2-62,1-5-39,2 1-185,0-2-95,2 4 168,3 3-180,0 3-2217,2 2 1232,10 5-2089,5 2-1642,15 8 5232,0-3 0,-10-2 0,-8-6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6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16818,'19'48'1235,"0"0"0,17 39-635,-14-39 88,3 5-61,1 5-55,5 5-40,-1 0-112,3 4-95,2-6-11,-1 1-96,-1-11-95,-5-5-55,-7-12 27,-4-12-95,-10-11-95,-3-6-325,-4-5-230,0-5-146,0-6-374,-2-9-780,-3-3-1007,-2 0-1378,-5 3-213,0 5 4548,-4 4 0,8 6 0,0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7.2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0 162 18364,'13'-23'1462,"-3"3"-936,-3 20-27,1-5-158,3 1-22,5-4-95,4-2-5,7-1-62,2-2-157,6-1 0,-1-1-325,-2 1-678,-3 4-867,-6 1-2600,-6 6-2738,-8 1 5897,-4 2 1311,-5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08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119 103 17165,'13'-19'1563,"-3"1"-1154,-12 13-252,1-5-84,-3 3 50,1-3 23,-1 1-6,-1 1 50,-2 1-22,0 2-84,-1 3 22,0 0 1,0 2-74,1 0 18,-2 0-51,2 0 33,-3 0-22,1 0-5,2 4-6,-2 6 0,4 9-6,-4 12 6,3 6 6,2 10 106,2 2 45,2 0-84,0-2-62,0-10 17,4-6-28,5-11-6,6-9 1,2-6-29,1-3-28,-4-2-61,3 0-34,-5 0-117,-1-6 0,-3-6-17,-4-10 61,-2-7-61,-2-3 78,0 1 140,0 0 68,0 4 5,0 5 0,0 5 179,0 6 112,0 3-73,0 1-167,0 4 33,0-1 73,0 4 151,0-3-118,-2 3 935,2 0-957,-2 7 168,2 1-32,2 11 4,7-2 11,5 5-84,10-3-50,2 0-34,2-4 23,2-1-12,-1-9 28,1 0-72,-5-5-56,-2 0-12,-5 0-50,-3 0 0,-1 0-196,-7 0-291,-2 0-667,-3 0-773,-2 0-1758,-7 0-2958,-5 0 6643,-9 0 0,7 0 0,2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12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0 20016,'-9'46'2314,"9"12"-1799,22 21 107,9 13-982,-15-42 1,1 0 515,2-2 1,-1 0 532,14 44-476,-2-17-129,-7-13 148,-6-20-198,-5-16-34,-8-14-202,-2-8-952,-2-4-112,0-9-672,0 3-1680,0-8-2963,-6 6 3186,-6 4 3395,-7 2 0,6 2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7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0 546 18140,'23'-21'1468,"-4"0"-998,-14 14-11,0-1-56,1 4 62,2-1-45,-1 3-128,2-3-62,-2 0 27,5 2 18,0-1-29,2 4-39,0-5 12,2 5-18,1-5 18,4 1 33,0-2-34,3-3-61,-1 4-23,-1-2-22,-1 2-11,-2 2-11,-3 1-23,0 2-17,-1 0-5,-3 0-6,1 0 6,-1 0 5,4 0-10,1 0 5,4 0-11,0 0-1,3 0-27,2 0 39,2 0-45,1 0 33,1 0-27,-2 0-1,0 0 29,1 4 0,-1 0-1,0 3 68,2-3-67,-1 1 27,1 0 6,-1 0-11,-3 0-22,-1 0-23,-3-1 23,-1-1-29,-3 1 1,-1-1 72,-1 0-27,-2 1-46,-1-4 46,0 5-40,-1-5-5,4 3 27,3-1 1,3-2 16,3 2-39,3-2 45,5 0 6,3 0 5,4 0-28,0 0-27,2 0 21,-2 0-33,0 0 11,-6 0-5,-2 0 28,-4 0-29,-4-2 6,-1 2-5,-6-2 39,-1 2-12,-2 0 1,-2 0-28,0 0 38,-3 0-38,-2 0 39,2 0-40,-1 0 29,1 0-23,1 0 23,-1 0-29,0 0 29,1 0-28,-3 0-1,2 0 29,-2 0-23,3 0-5,-1 0 5,3-3 45,0 3 5,6-5-55,5 1 56,6-4-57,4 1 6,2-2-5,1 3 39,3-3-12,2 2-27,3-1 33,1-1 12,2 2-40,2-3 28,1 0-5,4 1 10,0-1-38,5 0 0,2 1 33,0 1-34,5-1 7,-3 4-7,1-4 1,1 3-1,-3-1 1,1 3 0,-1-1 27,-1 0-27,-2-2-1,-1 2 7,-1-4-7,-5 1 29,-1 1-29,-6 0 7,-3 2-12,-4 2 5,-5-1 6,-5 3-11,-4-1 0,-5 2 6,-3 0-6,-4 0 6,-3 0-1,0 0-5,-4 0 0,2 0 0,-2 0 0,0 0 0,-1 0 0,3 0 6,-2 0-6,4 0 0,-4 0-6,4 0 1,-1 0-1,3 0 0,3 0 6,3 0 0,2 0 6,2 0 0,2 0-6,5 0 0,3 0 5,8 2-5,2-1 0,10 1 0,4-2 0,4 0 0,4 0 0,3 0 0,0 0 6,6 0-6,-1-2-209,5-3 243,-1-2-29,2-3-5,-1 2 0,4-1-186,-3 4 197,1 0 28,2 1-5,-2 3-23,-1-3-5,1 4 5,-5-3 199,-2 3-199,-6 0-5,-3 0-1,-8 0-5,-3 0 11,-6 0-5,0 0-6,-5 0 6,-1 0-6,-1 0 5,-2 0 1,-1 3-1,-2-1 225,-3 5-224,3-1-6,-4 0 0,1-1 0,-2 0 6,0 0-6,1 0 5,1-3-5,3 3 0,4-5 0,4 5 6,3-3-1,1 1 1,4 1 5,3-3-11,4 1 6,3 0-6,5-2 5,-1 3-5,3-3 12,2 0-7,3 0 1,2 0-217,2 0 250,3 0-33,-3 0-1,3 0 1,-3 0-209,0 0 203,-2 2 0,-2-2-5,-1 5-1,-4-3 6,4 3 0,-3-2 0,3 1 6,-2-1 217,5 2-190,0-3-27,2 2-6,1-3 6,1 1-1,-1-2 1,1 0 5,0 0-5,-3 0-1,3 0 236,-4 0-230,0 0 23,2 0-29,-4 0 29,4 0-28,-4 0 5,2 0 22,-3 0-27,3-2 0,-2-3 27,6 0-33,-4-2-304,9 2 350,-2 0-46,7 0 0,0 1 0,5-1 0,2 0 0,5 0-302,-48 2 1,1-1 301,0 2 0,0-1 0,2-2 0,0 1 0,-2 1 0,0 0 0,0-1 0,-1-1-33,1 2 0,-1-1 33,49-4 0,-50 5 0,0-1 0,47 0 0,1 1 0,-3-1 0,-1 3-688,0-3 688,-2 3 554,0-3-554,-1 3 0,-2-1-360,1 2 360,-1 0 338,1 0-338,-3 0 0,0 0 0,-3 0 0,-1 0 470,-1 0-470,-2 0 0,0 0 0,0 0 0,-2 0 0,-3 0 0,-2 0 392,-5 0-392,2 0 0,-4 0 0,2 0 0,-2 0 0,0 0 0,2 0 0,-2 5 0,2-2 0,0 6 0,-1-4 0,1 4 273,0-1-273,-2 1 0,2 1 0,0 0 0,-2-1 0,4 1 0,-1 0 0,-1 1 0,2 0 0,-4-2 0,5 0 0,-3-1 0,0-1 0,0 2 0,-2-1 0,-2-1 0,-1 2 0,-2-3 0,1 1 0,-3-2 0,1-1 0,-3 1 0,2 0 0,-5 0 0,2 0 0,-2-1 0,1 1 0,1 0 0,-2 0 0,5 0 0,0 2 0,2-2 0,0 0 0,-2-1 0,-1-3 0,-1 1 0,-3 0 0,0-1 0,-4 3 0,1-4 0,-1 5 0,1-3 0,1 1 0,2-1 0,0 0 0,3-1 0,-3 1 0,0-2 0,-2 0 0,-1 0 0,-1 0 0,-1 0 0,0 0 0,-3 2 0,2-1 0,-5 1 0,2-2 0,-5 0 0,0 0 0,-5 0 0,0 0 0,-2 0 0,2 0 0,1 2 0,1-2 0,3 3 0,2-1 0,5-2 0,3 2 0,4 1 0,0-3 0,5 2 0,0-2 0,4 0 0,1 0 0,2 0 0,2 0 0,0 0 0,5 0 0,2 0 0,5 2 0,5 1 0,2 2 0,6-3 0,2 3 0,-45-5 0,1 0 0,0 1 0,-1 1 0,2-2 0,0 0 0,-1 0 0,1 0-278,0 0 0,0 0 278,-1 0 0,1 0 0,1-1 0,0 2 0,1 0 0,0 0 0,0-1 0,1 0-237,1 1 0,0 0 237,-2-1 0,1 0 0,0 0 0,0 0 0,-3 0 0,0 0 0,0 0 0,-1 0 0,46 0 0,-5 0 529,-3 0-529,-7 0 0,-2 0 0,-3 0 0,-3 0 0,0 0 0,-3 0 0,4 0 0,-6 0 0,1 0 0,-8 0 0,-4 0 501,-6 0-501,-5 0 0,-5 0 0,-6 0 0,-6 0 0,-8 0 0,-6 0 0,-9 0 0,0 0 0,-7 0 0,2 0 0,0 0 0,3 0 0,2 0 0,3 0 0,-1 0 0,0 0 0,3 0 0,-4 0 0,3 0 0,-6 0 0,2 0 0,-2 0 0,-3 0 0,0 0 0,0 0 0,-1 0 0,1-4 0,-8-4 0,-6-6 0,-10-7 0,-6-6 0,-7-7 0,-5-2 0,-5-5 0,-4-2-57,-1-1 17,-4 1-38,4 2-6,-1 4 78,8 6 1,5 5 5,10 9 5,7 5 1,7 7 0,7 3-6,3 2-404,4 0 404,10 6 0,9 7 6,19 11 44,10 5-16,10 7-28,6-2-1,2 2 40,2-7-39,-4-2 38,-3-6-44,-7-6 0,-4-1 0,-10-4 0,-7-3 6,-8 0-6,-4-4 0,-6 1 0,-2-1 6,-3 2-6,-1-1 0,-1 1 0,-2 0 0,-3 0 0,-1 0 11,-2-1-11,0 1 11,0 6 28,0 4-28,-8 10 29,-5 8-29,-15 6 22,-7 11-27,-12 8 39,-7 5-40,-6 7 51,-1-5-5,2-2 16,5-10-4,7-12-63,9-10 0,10-11 0,9-9 0,8-6 0,6-3 0,3-2-343,2 0-402,0 2 79,0 1-79,0 0-381,0 1-2851,0 3-4862,-8 20 3138,-13 7 5701,-11 21 0,8-28 0,5-1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13.0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1 177 18672,'53'-2'1531,"0"-1"1,41-4-500,-53-17-293,3-2-370,-3-4-251,-4 1-118,-8 7-34,-11 6-447,-6 6-550,-5 5-834,-5 3-1423,0 2-767,-2 4-2050,0 14 4705,0 4 1400,0 9 0,0-16 0,0-4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13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0 304 12578,'36'-5'3551,"-6"-2"-2823,-25 2-291,1-6-118,2 3 101,3-4-129,1 2 6,2 1 29,0-1 38,0 3 11,1-5-56,-1 2-112,0-4-83,-2-3 32,-1 0-105,-1-2-51,-3-3-123,-2 3-79,-1-3 129,-4 3 73,3 4-5,-3 1-1,0 7 6,0 0-6,0 4 6,-3 1-44,-1 2-46,-6 0 23,-2 0 0,-2 0-12,0 0 79,2 0 67,-1 0-67,3 2 40,-2 3-35,5 0 29,0 4-29,4-1 23,-1 4-22,2 0-6,-5 4 0,2 4 62,0 2 61,3 0 95,2 1-72,0-3 134,0 3-17,0-1 28,0 5-89,0-3 16,0 2 17,0-1-100,0-1 123,2-2-45,5-1 50,5-6 174,6-1 16,8-4 12,5-5-22,4-1-7,7-4-82,-1 0-46,1 0-107,-2-6-105,-9-2-52,-5-7-44,-12 1-190,-7-1-280,-5-1-1149,-2-4-2896,-13 1-5281,-6 2 9796,-15 5 0,13 7 0,5 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1.27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0 10412 180000 90000,'30'14'13258'0'0,"-6"2"-13208"0"0,-20-6 1 0 0,-2 4-51 0 0,1-2 5 0 0,-1 2-5 0 0,0 1-33 0 0,-1-1-158 0 0,1 3-330 0 0,-2 0-650 0 0,0 4-1041 0 0,0 4-2667 0 0,0 3 1 0 0,-2 10 4878 0 0,-7 2 0 0 0,5-14 0 0 0,-5-6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1.68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1 10289 180000 90000,'13'78'10289'0'0,"-4"-11"-10244"0"0,-5-46-40 0 0,-3 1 29 0 0,1 2-34 0 0,0-4-392 0 0,-1-6-6223 0 0,1-7 2790 0 0,-2-26 3825 0 0,0-5 0 0 0,0-3 0 0 0,0 8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3.79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70 324 10625 180000 90000,'11'63'6934'0'0,"0"-13"-6212"0"0,-10-43 12 0 0,1-2 174 0 0,-2 2-141 0 0,2 0-33 0 0,-1 5-107 0 0,1 2-90 0 0,0 4-122 0 0,-2 1-101 0 0,2 0-90 0 0,0 0-34 0 0,-1 1-22 0 0,1-1-11 0 0,-2 0 0 0 0,2 0 11 0 0,1 3 34 0 0,1 0-34 0 0,1 2 56 0 0,0 0-17 0 0,0 0 28 0 0,-1-2 6 0 0,1-1-62 0 0,0 1 0 0 0,-3-2 6 0 0,2 1 17 0 0,-3 0 0 0 0,3-1 27 0 0,-3 4-5 0 0,3-2-39 0 0,-1 2-28 0 0,1 0-39 0 0,1 0 10 0 0,-2-2-21 0 0,1 1-6 0 0,-4-3-1 0 0,2 4 18 0 0,-2-2-6 0 0,2 2-6 0 0,1-2-10 0 0,2 1-12 0 0,-1-1 5 0 0,3 0 29 0 0,-2 2-17 0 0,2-2 22 0 0,-2 4 11 0 0,0 1-16 0 0,-1 4 27 0 0,1 0-61 0 0,0 3-33 0 0,-1 2-12 0 0,1-4-5 0 0,0 3-22 0 0,0-5 21 0 0,-3 3 6 0 0,2-2-27 0 0,-3 3-7 0 0,3 0 29 0 0,-1 0-29 0 0,3 1 1 0 0,0 2 44 0 0,3 3-16 0 0,-4 0-34 0 0,2 0 11 0 0,-3-3-5 0 0,1-2 5 0 0,-2-5 22 0 0,-1 0-33 0 0,0-5 6 0 0,-2 1 0 0 0,2-2-1 0 0,-2 0 1 0 0,0 3 27 0 0,0-1-27 0 0,0 8 0 0 0,0 0-6 0 0,0 7 33 0 0,0 2-22 0 0,0 5 23 0 0,0 1-28 0 0,0 1-1 0 0,0-4 1 0 0,0-3-6 0 0,0-4 5 0 0,0-3-5 0 0,0-5 0 0 0,0-2 0 0 0,0 0 6 0 0,3-5 0 0 0,-1 3 5 0 0,1-3 28 0 0,1 0-5 0 0,-4 0-1 0 0,5-2 1 0 0,-5-1-23 0 0,2 0 28 0 0,0 1-28 0 0,-1 3 23 0 0,3 3 5 0 0,1 6 56 0 0,0 11-22 0 0,4 11 11 0 0,-4 11-39 0 0,0 10-11 0 0,-3 3 5 0 0,-2 5-6 0 0,0-10-27 0 0,0-3-6 0 0,0-16 6 0 0,0-6-1 0 0,0-14-5 0 0,0-5 0 0 0,0-5 6 0 0,0 1-6 0 0,0-3 0 0 0,0 5 5 0 0,0-3-5 0 0,0 5 0 0 0,0 3 0 0 0,0 2 6 0 0,0 7 0 0 0,0-1-6 0 0,0 4 0 0 0,0-3 5 0 0,0 2 1 0 0,0 4-1 0 0,0 1 1 0 0,0 1 0 0 0,0-3-1 0 0,0-4 1 0 0,0-10 5 0 0,0-4-5 0 0,0-8-1 0 0,0 0 1 0 0,0-5 5 0 0,0-3 23 0 0,0-4-29 0 0,0-5-100 0 0,0-3 50 0 0,0-13 45 0 0,0-4-5 0 0,-2-12 5 0 0,-1-6-6 0 0,-2-1-44 0 0,1-7 16 0 0,-1-5 28 0 0,0-4-55 0 0,1-10 27 0 0,-1-6 29 0 0,0-6-40 0 0,1-3 45 0 0,-1-4-6 0 0,-2 1 6 0 0,2-1-5 0 0,-4 2-29 0 0,0-4 0 0 0,-1 0 29 0 0,-2-5-1 0 0,3 2-5 0 0,1 1 5 0 0,-1 6 1 0 0,4 8-6 0 0,1 8 11 0 0,-1 4 0 0 0,5 4-6 0 0,-2 0 6 0 0,2-4 0 0 0,0-4 0 0 0,0-4 6 0 0,-2-5-6 0 0,-1 0-6 0 0,-4 0 6 0 0,2 1 0 0 0,-4 3-6 0 0,2 4 1 0 0,-3 2-1 0 0,1 2 1 0 0,0 0-1 0 0,1-2 0 0 0,2-2 6 0 0,-1-8-5 0 0,1-5 5 0 0,0-7-11 0 0,1-2 5 0 0,0-3-61 0 0,1 0 28 0 0,-1 3 27 0 0,0 0 7 0 0,0 6-1 0 0,1 4 1 0 0,1 6 5 0 0,1 10 0 0 0,2 8-6 0 0,-2 9 6 0 0,1 7 0 0 0,-1 5 0 0 0,2 3 0 0 0,0 2-6 0 0,-2-2 6 0 0,2-5 0 0 0,-4-10 0 0 0,1-8 6 0 0,-2-13-6 0 0,1-4-6 0 0,-1-8 1 0 0,2 3-1 0 0,1 0 6 0 0,2 10 0 0 0,0 3 6 0 0,0 8 27 0 0,0 6 12 0 0,0 1-45 0 0,-2 7 45 0 0,2 0-11 0 0,-3 2 16 0 0,3 3 6 0 0,0 0-6 0 0,0 4-5 0 0,0 5-6 0 0,0 6-39 0 0,-2 8-341 0 0,2 4-886 0 0,-11 17-5343 0 0,1 11 6570 0 0,-13 22 0 0 0,11-17 0 0 0,0-2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5.81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1 10810 180000 90000,'2'31'14758'0'0,"1"1"-14450"0"0,1-7 51 0 0,1 4-79 0 0,0 0 56 0 0,-1-1-39 0 0,1-1-67 0 0,0-1-6 0 0,0-1-28 0 0,-1-1-40 0 0,1-2 12 0 0,0 1-5 0 0,-1 1-6 0 0,-1 3-17 0 0,1 2-28 0 0,-3 0-23 0 0,1 2 6 0 0,-2 0-27 0 0,2 1 4 0 0,-2-1 7 0 0,5-2-29 0 0,-1 0-16 0 0,2-2 5 0 0,2 1 28 0 0,-2 1 17 0 0,0-2-22 0 0,-1 4 6 0 0,0-5-12 0 0,0 1-6 0 0,1-1 17 0 0,0 1-5 0 0,2-3-12 0 0,-2 2 6 0 0,0-2 11 0 0,-1 3 1 0 0,0-1-24 0 0,-3 3-10 0 0,3 0-28 0 0,-5 2-1 0 0,4 1 6 0 0,-3 2 23 0 0,3-3 0 0 0,-1 2-1 0 0,1-1 6 0 0,1 2 23 0 0,0 1-28 0 0,0 2 16 0 0,-1 4-11 0 0,-1 2 6 0 0,1 3-39 0 0,-3 2 38 0 0,3 2-38 0 0,-4-1-6 0 0,2-1 6 0 0,-2-7-1 0 0,0 0-5 0 0,0-7 6 0 0,0 2-1 0 0,0 2 1 0 0,0 5 0 0 0,0 10-1 0 0,0 10 1 0 0,0 5-1 0 0,0 4 29 0 0,0-6-28 0 0,0-4-1 0 0,0-9-5 0 0,0-7 6 0 0,0-6-1 0 0,0-4 1 0 0,0-2-6 0 0,0 0 0 0 0,0-1 0 0 0,0 1 0 0 0,0 2 6 0 0,0-2-6 0 0,0 2 5 0 0,0-2 1 0 0,0-3 33 0 0,0 1-39 0 0,0-4 0 0 0,0 3 0 0 0,0 3 0 0 0,0 7 6 0 0,0 5 27 0 0,0 11-27 0 0,0 8-1 0 0,0 12 7 0 0,0 8-7 0 0,-4 2 1 0 0,-1 2-1 0 0,-4-6 1 0 0,1-6 5 0 0,3-10-11 0 0,3-9 0 0 0,2-10 0 0 0,0-7 0 0 0,0-8-5 0 0,0 1 5 0 0,0-3 5 0 0,0 5 34 0 0,0 0-27 0 0,2 5 38 0 0,3 0-44 0 0,0 3 5 0 0,4-3-6 0 0,-1-1 29 0 0,-1-3-28 0 0,2-1-6 0 0,-2 0 5 0 0,0 4 1 0 0,2 6 5 0 0,-3 7 23 0 0,0 5-34 0 0,-3 3 5 0 0,-1-1-5 0 0,0-4 6 0 0,-1-4-6 0 0,3-8-6 0 0,-2-1 6 0 0,3-9 0 0 0,0-3 0 0 0,-3-5 6 0 0,3-6-1 0 0,-5-3 1 0 0,2-8 0 0 0,-2-2 27 0 0,0-2-22 0 0,0 0-5 0 0,0 2 5 0 0,0 3 23 0 0,0 2-29 0 0,0 2 29 0 0,0-1-28 0 0,0-2 27 0 0,0-5-850 0 0,0-2-539 0 0,-2-23-2996 0 0,-11-25-5226 0 0,-3-23 9578 0 0,-11-15 0 0 0,13 34 0 0 0,2 14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7.63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1 10754 180000 90000,'5'39'17671'0'0,"-1"-2"-17503"0"0,-4-11 17 0 0,0 3-45 0 0,0 3-23 0 0,0 1-22 0 0,0 3 12 0 0,0 1-23 0 0,0-1 33 0 0,0 2 13 0 0,0-4-7 0 0,0 4 6 0 0,0-1-28 0 0,0 1-17 0 0,0 3-12 0 0,0 2-10 0 0,0 1-23 0 0,0 2 23 0 0,0-5-23 0 0,0-1-39 0 0,0-1 45 0 0,0-3 11 0 0,0-2 11 0 0,0-3 11 0 0,0-2-5 0 0,0 0 6 0 0,0 4 5 0 0,0 1 5 0 0,0 5 6 0 0,2 4-39 0 0,1 1 12 0 0,4 6-7 0 0,0 1-10 0 0,0 0-1 0 0,2-1-11 0 0,-1-2 6 0 0,-1-2 5 0 0,2 0-44 0 0,-4-5 28 0 0,2-1-29 0 0,-2-3 1 0 0,-1-3 39 0 0,1-1-40 0 0,0-2 29 0 0,-1 5 44 0 0,1 1-22 0 0,0 3-11 0 0,2-1-6 0 0,-2 2 12 0 0,2 0-40 0 0,-3 2-6 0 0,-1 3 29 0 0,1 4-34 0 0,-3 3 6 0 0,3 5-1 0 0,-4 0 29 0 0,5 5-29 0 0,-3-1 1 0 0,3 3 0 0 0,0 3 27 0 0,1-1 1 0 0,0 3-1 0 0,2 0-27 0 0,-2 0 28 0 0,3 0-34 0 0,-2-5 5 0 0,0 2 6 0 0,0 0-5 0 0,-2 3 28 0 0,-3 7-29 0 0,0 1 1 0 0,-2 6 27 0 0,0-2-33 0 0,0 2 0 0 0,0-4 0 0 0,0-5 0 0 0,0-4 0 0 0,0-7 0 0 0,0-2 0 0 0,0-9 0 0 0,0 2 0 0 0,0-7-5 0 0,0 3 5 0 0,0-1 0 0 0,0 3-6 0 0,0 5 1 0 0,0 7-1 0 0,0 7 0 0 0,0 10 1 0 0,0 7-6 0 0,0 7 8 0 0,0-45 0 0 0,0 0-17 0 0,0 0 1 0 0,0 1 19 0 0,0 1 0 0 0,0 0-3 0 0,0 0 0 0 0,0 0 0 0 0,0 0 1 0 0,0 0-4 0 0,0-2 0 0 0,0 0-14 0 0,0-1 1 0 0,0 1-42 0 0,0 43 55 0 0,0-7-44 0 0,0-8 44 0 0,0-9-5 0 0,0-12 5 0 0,5-5 6 0 0,-2-10-5 0 0,6-5 5 0 0,-2-2-6 0 0,0-4 6 0 0,0-1 0 0 0,-2-6 0 0 0,-3-4 6 0 0,3-9-6 0 0,-5-3 0 0 0,2-6-12 0 0,-2-1-21 0 0,0 2 27 0 0,0 0 1 0 0,0 5-29 0 0,0-2 34 0 0,0 5-129 0 0,0-4-246 0 0,0-1-2280 0 0,0-5-2554 0 0,0-57-5271 0 0,0-9 10480 0 0,-2 7 0 0 0,0-1 0 0 0,1-3 0 0 0,-3 14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8.29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7 156 10138 180000 90000,'2'-47'201'0'0,"-1"8"-246"0"0,-1 20-72 0 0,0 4 117 0 0,-4-4 0 0 0,3 11 0 0 0,-3-1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29.6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111 1 10238 180000 90000,'-18'72'4937'0'0,"0"0"1"0"0,0 0-1 0 0,-7 26 1 0 0,7-18-4888 0 0,18-42 17 0 0,0-5-5 0 0,0 1 5 0 0,0 2-16 0 0,0 3-12 0 0,0 0-34 0 0,0 1 29 0 0,-2-1-23 0 0,2-1-5 0 0,-2-1-1 0 0,2 1 29 0 0,0-4-28 0 0,0 2 5 0 0,0 0 28 0 0,0 0-28 0 0,0 0 23 0 0,0 0-29 0 0,-2-2 1 0 0,1-2-6 0 0,-3-4 0 0 0,3-1 6 0 0,-1-3-6 0 0,2 0 0 0 0,0 2 33 0 0,0 3 1 0 0,0 3 33 0 0,0 3-28 0 0,0 0 6 0 0,0 3-11 0 0,0-2-29 0 0,0 1 29 0 0,0-2 5 0 0,0-1 23 0 0,0 2-6 0 0,2 0 39 0 0,1 5-28 0 0,4 2 0 0 0,0 3-16 0 0,0 3-46 0 0,0-1 40 0 0,-2 0-39 0 0,0-2-6 0 0,-1 2 0 0 0,3-5 5 0 0,-2 5 1 0 0,2-2-6 0 0,-2 4 5 0 0,0 1 1 0 0,-3 4 0 0 0,2 1-6 0 0,-3 4 0 0 0,1 0-6 0 0,-2 3-39 0 0,0 0 40 0 0,0-3 5 0 0,0 2-6 0 0,0 1 6 0 0,0 0 0 0 0,0 4 0 0 0,0 0 0 0 0,0 3 0 0 0,0 5 0 0 0,0 0 0 0 0,2 2 0 0 0,-1 2 0 0 0,1 3 6 0 0,-2 5-6 0 0,0 2 0 0 0,0 2 0 0 0,0 1-6 0 0,0-5 0 0 0,0-5 1 0 0,0-10-29 0 0,0-9-11 0 0,0-6 40 0 0,0-4-29 0 0,0 0 34 0 0,0 2 0 0 0,0-1-5 0 0,0 3 5 0 0,0-3-6 0 0,2 1 0 0 0,0-2 6 0 0,3 2-5 0 0,0 1-1 0 0,-3 1 6 0 0,1 1 0 0 0,-3 2 0 0 0,0-4 0 0 0,0 4-5 0 0,0-5 5 0 0,0 3-6 0 0,0 4 6 0 0,0 1-6 0 0,0 7 6 0 0,0 0 0 0 0,0 0-5 0 0,0-2 5 0 0,0-6 0 0 0,0-6 0 0 0,0-8 0 0 0,2-7 5 0 0,-2-10 29 0 0,2 0-34 0 0,-2-5 0 0 0,0 6 6 0 0,0-1-6 0 0,0 5 5 0 0,0-2 1 0 0,0 0-6 0 0,0-7 5 0 0,0-6-5 0 0,0-9 0 0 0,0-5-268 0 0,0-4-68 0 0,0-12-157 0 0,0-6-667 0 0,0-18-2066 0 0,0-11-1641 0 0,-2-27-4638 0 0,-5-2 9505 0 0,-7-13 0 0 0,5 41 0 0 0,-1 11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6T16:38:31.50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0 10451 180000 90000,'15'49'16943'0'0,"-3"-1"-16719"0"0,-12-17 6 0 0,0 6-79 0 0,3 3-84 0 0,-3 1-27 0 0,2 5 21 0 0,-2-2-22 0 0,0 1 40 0 0,0-1 5 0 0,2-1 45 0 0,1 0 55 0 0,-1 1-21 0 0,3-1 55 0 0,-3 3-27 0 0,5 2-40 0 0,-2 0-33 0 0,4 5 16 0 0,-4-2-55 0 0,2 2-12 0 0,-4 0 6 0 0,-1 4-23 0 0,-2 1 96 0 0,0 7 27 0 0,0 0-38 0 0,0 1-18 0 0,0-6 1 0 0,0-5-6 0 0,0-7-6 0 0,4-4-10 0 0,1-1-46 0 0,5-4 0 0 0,-1 3 6 0 0,1 2 12 0 0,-1 4-18 0 0,-2 7 0 0 0,0 8 1 0 0,-4 9 27 0 0,-1 12-11 0 0,-2 6 17 0 0,0 4-33 0 0,0 0-1 0 0,0-5-44 0 0,0-2 27 0 0,0-5-27 0 0,0-7-6 0 0,0-6 6 0 0,0-4-6 0 0,0-5 0 0 0,0 0 0 0 0,2-2 5 0 0,3 2-5 0 0,2 3 0 0 0,0 4 6 0 0,0 5-1 0 0,-4 5 1 0 0,-1 1-6 0 0,-2 1 0 0 0,0-4 0 0 0,0-3 0 0 0,0-6-6 0 0,0-2 1 0 0,0-6 5 0 0,0 4-6 0 0,4 1 6 0 0,-1 7 6 0 0,6 4-1 0 0,-4 8 1 0 0,2 3 0 0 0,-2 2-6 0 0,-3-1 5 0 0,2-1 1 0 0,-1-3-6 0 0,4-5-11 0 0,0-5 5 0 0,5-2 6 0 0,0-3-6 0 0,2 5 6 0 0,0 5 0 0 0,-2 5 0 0 0,-1 9 0 0 0,-3-1 0 0 0,-2 4 0 0 0,-3-7 6 0 0,-1-1-6 0 0,-2-10 0 0 0,0-5 0 0 0,0-10-6 0 0,0-4 1 0 0,0-6-1 0 0,0 1-39 0 0,0 1 45 0 0,0 7-5 0 0,4 3-6 0 0,2 5 5 0 0,3 4-22 0 0,0-2 28 0 0,-1 9 6 0 0,1-4-6 0 0,-4 0 5 0 0,2-7 1 0 0,-3-15-6 0 0,-1-10-6 0 0,-1-16 6 0 0,0-11 0 0 0,-1-6-5 0 0,1-8-2432 0 0,-2 0-1461 0 0,-9-23-8738 0 0,-9-2 12636 0 0,-18-15 0 0 0,14 18 0 0 0,-1 7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39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22021,'21'47'706,"-4"-1"-482,-17-8-33,0 3 22,0 5-6,0 4-11,0 2-73,0 5-5,0-1-34,0 1-17,-2-1 0,0 1-5,-5-1 27,2 0-33,-2-1-11,4-4-6,-1-1 23,1-4-57,-1-3 40,1-4-39,-1-6 27,1-6-27,1-3 0,-3-5-1,5 2 1,-2 1-6,2 5 0,0-1 0,0 5 5,0-1 46,0 1 83,10-4 17,3 1-39,15-3-28,1-1-44,4-3-7,2-4 1,0-2 67,3-4-22,2-1-12,0-2 67,2-4-27,-2-1-40,0-3 0,-4 0-5,-5 0-6,-4 0-45,-7 0 22,-4 0 1,-9-3-34,-1 3-73,-5-2-4369,1 2 1009,-2-5-3440,-4 2 6873,-10-4 0,7 5 0,-6-1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6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0 21763,'-30'12'-39,"4"1"-6,8 2 6,3 2-11,-1 4 16,4 4-27,-2 12-107,7 1 78,0-1 40,5-9-51,2-3 62,0-9 39,0 5 0,4-9 11,5-4-6,6 1 1,4-2 61,2 3 17,2-1 0,1 1-45,2 0 12,-3-3-40,-1 2-5,-6-1 55,-2-1-22,-7 2 12,-2-1 27,-3 2 6,-2 1 23,0 2 10,0 1 18,0 1 0,-4-1-51,-8 0 17,-7-1 16,-5-4-27,-1-4 61,3 0 84,1-5-44,6 2-63,2-2-77,6 0-46,-2 0-5,3 2 0,2-1-11,2 1-56,2 0 0,0-1-118,0 1-4179,0-2 3272,0-2 90,0-1-298,0-2-559,0-2-1149,0 0 711,0-3 1049,0 0 856,0 1 280,0-1-521,2 3 633,5-2 0,-4 5 0,4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8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11295,'30'1'3103,"-6"2"-2459,-24-6-122,0 3-198,2 0-44,-1 0 174,3 5 117,0 7-33,4 7-101,1 10-1,1 3 47,-1-1-175,0 0-56,3-6-23,0-1-61,4-9-84,-1-2 0,1-7-44,-4-2 4,2-4-10,-5 0-34,1 0-56,-1 0-95,-4 0-79,2-4-5,-3-2 67,1-5 73,-2-4-56,-1-4-135,-2-1-17,0-3 62,0 5 56,0-1 135,0 7 50,2 0-39,-2 5 33,5 2 6,-5 3-6,2 2 6,-2 0 0,0-2 40,0 1-40,0-1 196,0 2-196,0-2-6,0-1 6,0-4 6,-2 0 38,0-1-4,-1 3 100,1 1-6,2 3-89,0-1-96,0 2 198,0 5 60,0 4-5,0 6-23,0 7 17,0 0 33,2 2-10,3 0 66,6-2 281,2 1-309,7-5 12,-3 1-17,6-7 56,-1 0-100,1-7-12,-1-1-11,-3-4 39,-5 0-50,-5 0-23,-4 0-39,-3 0-1373,-2 0-615,-2-2-1395,-7 0-1826,-4-5 331,-5 3 3926,1 0 840,5 4 0,5 0 0,5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9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16611,'22'58'2521,"0"1"-1743,-5-13-117,2 5-79,0 0-140,0-1-100,-3-4-145,3-5-74,-7-7-22,2-10-40,-5-5-55,-4-9 44,2-1-16,-7-6-34,2-1 0,-2-2-319,0 0 195,0-7-128,0-5 67,0-10 34,0-2 50,0 2 28,0 3 0,2 9 6,3 3 67,2 5 6,5 2 61,-2 0 0,3 0 17,-1 0 23,2 4 89,1 6 50,-1 9 1,0 8-129,0 4-1,-4 3-16,-1 0 22,-7-1 12,0-3 38,-2-4-27,0-7-23,0-4-5,-2-8-51,-7-3-67,-3-4-6,-7 0 6,4 0 135,2-4-1,3-1-44,3-3-45,0 4-40,5-1 6,-2 5-11,3-2-44,-1 2-63,2-3-111,0 3-387,0-4-169,0 1 7,0-4-560,0 2-673,0-4-1232,2 1-839,5 1 251,5-3 3333,2 3 487,3-1 0,-9 4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49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0 20979,'-26'41'51,"5"-2"-57,9-17-5,5 0-23,2 2-22,3-4 45,2-1 6,0 0-29,0-6 23,0 0-23,0-5 34,0-1 0,6-2 0,2 0 0,8-3 34,1 2-1,2-3 12,2 3 11,-2 1-5,2 3 44,-4 1-45,-3 3 40,-3 0 50,-3 5 39,-4-2-22,-2 4 78,-2-4-27,0-1-74,-8-2-117,-7-7-17,-9-1-22,-4-4 22,4 0 67,3 0-11,7-4-50,5-1-6,4-1-101,3 2-118,2 4-2217,0 0 1354,2 0-234,5 0-369,1 0-1217,5 0-874,-3 0 1839,2-4 1315,-3-6 622,-2-5 0,-2 5 0,-3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0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15860,'48'81'3854,"0"1"-2633,-20-14-85,10 11-205,-2 6-231,5 2-112,-2 0-179,0-10-225,-5-9-100,-6-15-33,-7-15-46,-7-14 29,-5-10-23,-4-9-11,-3-3-190,-2-2-1373,0 0-420,0-4-1865,-2-8-1921,-15-14 465,-4-5 5304,-14-4 0,17 16 0,3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1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1 161 17932,'44'-15'1832,"-5"2"-1238,-11-2-225,-4 4-145,4 3-100,-4 1-124,1 4-152,-3-1-307,-1 4-397,-2-2-400,-3-1-407,3 3-365,-5-4-1215,0 3 381,-2-1 1177,-3 2 1013,-4 0 324,2 0 348,-7-2 124,2-1 665,-2-2-531,2-2-185,3 2-62,2-2 112,5 0 1726,-2 2-1049,1-4 74,-3 3 324,-2-1-55,-1 2 134,0 3 40,-3 0-85,1 2-118,-1 0-223,-2 0-101,2 0-152,-2 2-44,2 5 72,3 7-4,2 8-141,5 5-68,2 4-111,5 0-124,2 3-117,5-2-34,2-3-56,3-5-11,2-5-28,-2-7-100,-3-5-113,-5-5-56,-6-2 11,-5-2 102,-8-9-7,-2-7-128,-2-8-107,-8-5 134,-7-1 180,-11 1 40,-2 2 72,-3 7 145,5 5 141,3 10 56,4 2-151,7 5-79,3 0-73,6 0-39,1 0-886,2 0 533,6 2-240,2 3-387,8 1-449,1-2-200,0-1-466,1-3-712,-3 0-206,1 0 1087,-4 0 985,0-3 941,-3-1 0,-4 0 0,-1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1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0 253 16471,'65'4'688,"-1"1"1,-5-1 0,-10 3-386,-19 5-129,-6 3 117,-3 1 23,-9-3 27,-5-1 46,-5-7-146,-2-3-197,-2-2-44,-11 0-73,-5 0 73,-8-9 45,1-2 112,5-8 61,4-2 23,9 3 146,3-3 55,4 6 63,0-1 44,2-1-96,6 0-134,7-4 17,7-1-50,1-5-112,1 1-163,-3-1-11,-2 5-655,-5 3-661,-7 9-1351,-3 3-2794,-6 5 5461,-13 2 0,9 0 0,-8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2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1 175 18112,'22'20'2084,"0"5"-1541,-7 11-84,-1 1-90,-2-6-217,-3-7-18,-4-9-61,-1-8-73,-4-5-353,0-2-291,0-13-313,0-7 27,0-15 257,0-1 315,0 0 123,0 9 123,0 3 112,0 12 100,0 5 124,5 5-89,0 2 262,6 0 164,-1 2 33,2 9 22,-3 5-12,1 8-240,-3-2-168,-2-5-128,-3-7-68,-2-6-230,0-4-806,0-19-106,0-8 32,0-21 209,0 2 363,0 0 325,0 12 213,0 8 129,4 13 291,1 7 370,7 6 117,0 4 40,4 10 11,-2 9-180,3 8-112,-3 5 57,0-4-45,-2-1-90,-3-7-157,-2-7-201,-2-5-113,-3-7-83,1-3-34,-1-2-140,-2 0-269,2 0-2784,-2 0-1780,-6 0 4973,-8 0 0,4 0 0,-2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4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1 152 15894,'41'2'1792,"-3"-1"-1187,-24 1-208,3-2-172,-1 2-68,3-2-39,-5 0-23,2 0 0,-1 0-17,-5 0-44,0-6-6,-4 0-28,1-8-101,-5 0-16,0-3-7,-2-3 1,0 1 56,0 2 61,0 3 6,0 4-11,-2 3 11,-3 2 6,-2 2 27,-2-1-27,1 4 0,-1-3-1,2 3-5,0 0 6,-2 0-1,4 0 1,-4 0 28,4 0-29,0 0-5,1 0 51,3 3-7,-1 1 12,2 4-22,0 2 5,-2-1 28,2 1-5,-3 2-6,3-2-6,0 4 23,0 0 6,0 1-23,0 4-6,0-4 0,0 1 6,0-1-5,0-3 16,0 2 23,0-4 89,0 2 129,3-2 56,1 1-101,6 4-50,2 2 39,4 0-12,-2 2-9,3-4-108,-3-1 6,-2-2 28,1-4-29,-3-1 63,2-3 117,-3 1-107,3-2-21,0 1-29,4-1-28,-1 2-11,1-3 22,-2 0 68,0-2 44,0 0 34,0 0-11,-2 0-101,0-2-67,-5-3-44,-2-2-46,-1-3-11,-4 3-85,3 2-139,-3 3-297,2 2-677,-2 0-696,2 0-6025,-2 0 1724,0-2 5159,0 1 1036,0-3 0,0 3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4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1 125 12040,'28'44'3355,"-1"-6"-2279,-15-21-102,4 2-95,1 3-144,4 4-192,1 1-129,1 2-61,1 0-179,-3-4-74,-2-4-32,-3-7-18,-4-2-44,-3-6 5,-2-2-11,-4-4-45,1 0 45,-3 0-39,1 0 33,-2-7-78,0-5 0,2-8 12,-2-4-29,2 0 11,0 0 40,-1 0 50,1-2-6,-2-3-95,0-5-11,0-2-16,0-5-136,0 0 169,0 4 95,0 4 6,0 11 100,0 7 146,0 8-84,0 5 56,0 2-173,0 2-51,0-1-6,0 1-2033,0-2 314,0 2-2106,0 3-1468,0 5 4207,0 2 1092,0 0 0,0-4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0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18140,'31'-7'2985,"5"2"-1982,6 5-28,8 2-203,4 2-139,7 4-62,-2 2-122,5-3-158,-5 2-78,-5-1-56,-5-1-73,-9 0-39,-7-2-40,-9-2 40,-8-1-45,-7-2-34,-2 0-218,-4 0-6004,-1 0-818,-2 8 1114,-6 7 5960,-2 10 0,0-9 0,2-3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33 104 13648,'54'12'1389,"-7"-2"-1059,-37-10 51,1-2-22,-1-5-214,-3-1-111,0-6-34,-5 3-129,3 2-11,-5 2 34,2 2 22,-2 0-79,0 0-16,0-2-90,-6 0 39,-6-3-55,-7 1 83,-5 1 202,1 1 196,1 5 78,3-1 57,5 3-23,3 0-22,1 0 11,3 9-34,0 2-50,2 10 0,1 1-1,1 2-38,1 2-28,2 1 27,0 4 169,0-1 22,0 1-28,0-2 40,0-1-1,2-1-78,7-3-79,1-2 40,9-7 67,-5-1-40,3-5 57,-3-1-68,0-1-67,2-3 23,1-1 16,2-1-10,1-2 33,2 0 67,1 0-67,1-6-118,-3-4-101,0-7-50,-6 2-95,-4 1-258,-6 6-588,-3 3-537,-2 1-1346,0 4-811,-2-3-1820,-7 3 3148,-3 0 2307,-5 0 0,7 0 0,4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97 15300,'33'14'2392,"-4"-4"-1788,-21-3 30,3 5 128,1 10-68,4 9-61,-1 3-85,1 3-122,-4-4-196,-2-6-106,-3-8-7,-5-9-117,0-6-50,-2-4-253,0 0-89,0-2 84,0-7 5,0-4 130,-2-8-113,2-3-145,-2-5 61,2-5 146,0-2 107,0-3 44,0 3 67,0 0 1,0 9 5,4 1 117,1 13 130,2 4 22,2 7-1,-2 2 141,5 0 89,2 6-89,3 7-146,4 11 169,0 5 16,3 7-156,-1-2 10,-1-2-61,-4-6-129,-3-7-73,-6-6-39,-4-6-146,-3-5-139,-2-2-9546,0 0 2937,-2-7 6894,-7-3 0,5 2 0,-5-1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7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17871,'20'50'795,"-1"0"1,16 38-286,-28-47-247,3 0 11,-1 2 62,1 1-134,-1 1-62,0-1-56,1 2 0,-1-3 39,1-2 62,-1 0 89,0-7-44,1-1-95,-1-8 22,1-4 5,-1-6-11,3-6-11,2-2-5,0-2-29,5-2-28,-5 1-72,0-3 39,0 1-40,-6-2 46,3 0 44,-6 0 95,2 0-38,-2-4-152,-1-4-84,1-4-252,0-3-247,-3 1-465,0 2-632,-2 0-1182,0 4-3047,-6 1 5909,-8 5 0,5 0 0,-4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7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1 264 20470,'73'-37'3086,"-10"-4"-2419,-34 7-191,-1-5-303,-4 1-173,-5 6-50,-8 10-460,-6 8-655,-3 9-812,-2 3-1725,0 2-3008,0 11 2195,0 2 4515,-2 14 0,1-14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8:58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0 18744,'-10'47'68,"1"-3"0,4-18-1,3 3-22,0-2-1,2 1 12,0-5 23,0 0-23,0-8-6,0-1 34,2-6 79,7-1 16,3-5 17,9 3 11,-2-5-56,2 5-67,-2-1-39,-2 4 28,-1 4 11,-6 0 89,-3 7 85,-5-2 145,-2 7 101,0 0 29,-8 1-169,-9 1-202,-12-4-67,-6-3-95,-3-4-78,5-8-336,2-1-651,10-5-839,2 3-2505,1 3-3337,1 3 7746,-6 5 0,12-7 0,1-2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9:11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1234 38 12595,'-41'-2'2822,"6"0"-2031,28 2-315,0 0-129,2 0 179,0 0-55,-1 0-68,0 0 135,0 0 11,-1 0-79,2 0-89,-2 0-23,2 0-16,-2 0-68,2 0-78,-4 0-56,2 0 6,-3 0-51,1 0-16,-2 0-23,-4 0 6,1 0 72,0 0 1,0 0 5,4-2 11,-1-1-11,1 0 39,1 1-22,-1 2-39,1 0-1,0 0-22,-3-2-44,0 2 16,-4-5-11,1 5 6,-1-4-23,2 1-34,2 0 1,0-1 0,3 3 44,2-1 12,-2 2-23,2 0-34,-3 0 29,1 0 0,-1 0-29,1 0 57,0 0-12,-3 0-16,-2 0-34,-1 0 11,-3 2 23,1 1-29,-2 2 29,1 0-29,-1-1-5,2 1 0,-1 2 0,3-1 0,-3 3 12,3-2 21,-1 3-27,2 2 95,0-2-62,0 2-6,0-3-21,2 1 21,-2-1-33,2 3 0,0-2 6,-2 4-6,2 1 0,-2 0 0,0 1 5,0-1 29,2-3-28,0 0 61,5-5-22,0 0-6,3-2-6,-1 0-33,0 2 0,1 0 0,-3 3 0,2 0 6,-4 1-6,1 4 6,1 2-1,-2 0 1,2 2-6,-3-4 5,1 1 1,2-1-6,0-3 6,2 0-6,3-5 0,-3 3 0,3-3 0,-3 5 0,0 0 0,1 5 5,-1 2-5,0 1 0,1 1 0,-1-2 0,0-4 0,0 2 6,1-7-6,1-1 5,-1 0 1,3-1 5,-3-1 23,4-2-29,-2 0 1,2-5 0,0 2-46,0-2 74,4 0-23,5-2-5,6-3-1,2 0 29,1-2-28,-1 0 5,-1 2-11,1-4-39,-3 3 39,0-3 5,0 2 6,-2-3-5,1 0 5,-5 1 23,3 1-29,-6 1 40,2 2-39,-4 3 39,1 0-40,-3 2 1,1 0 162,-2 0-174,-2 2-39,-1 3 40,-4 4-1,-2 1 1,-1 4-29,-4-1 28,2 1 1,-2 0-1,2 1-5,1-3-39,-1 2-6,2-4-28,-1 4-17,1-1 0,1 1 51,-1 0 44,1 1 0,0-3 1,-1 2 5,1-6-6,2 3 1,0-5 5,2 1-6,0-5-39,3 3 12,0-5-7,2 2-4,0 0 38,-2 3 0,1 3 6,-3-1 0,3 2 6,-1-3-6,2-2 6,0-1-1,0-1 1,0-2-6,0 2-185,0-2 185,0-2 34,0-3-29,0-2 51,0-5-11,0 0-11,0 0-29,0-2-5,0 1 0,0-1 0,0-3 0,0 0 0,0-2 0,0 0 6,-2-1-1,2 3 7,-2 1-7,-1 1 6,3-1-5,-4-1 0,1-3-1,-2-1 1,-1-1-1,0-2-5,2 4 0,-1 6-39,5 7 39,-2 5 51,2 2-107,0 0-336,0 2-1003,0 5-1764,0 7-4375,0 21 1928,-6 3 5606,-11 17 0,7-28 0,-4-3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42:56.7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42:58.6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6:35:41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18908,'40'70'3360,"-3"-5"-2285,-21-26-330,5 2-140,-1 0-185,0-2-117,-5-8-113,-1-6-89,-9-9-50,1-6-46,-5-5 1,1-3-1,-2-2-7606,2 0 1765,-16-15 274,-2-4 5562,-19-15 0,16 16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88BAC-82E3-E14D-8D04-C9599B74656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2E255-4EEA-0442-B5A9-7EB1BD75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4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121077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5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97192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6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165204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xfrm>
            <a:off x="3884240" y="8685068"/>
            <a:ext cx="2972360" cy="457489"/>
          </a:xfrm>
          <a:prstGeom prst="rect">
            <a:avLst/>
          </a:prstGeom>
          <a:ln/>
        </p:spPr>
        <p:txBody>
          <a:bodyPr lIns="82058" tIns="41029" rIns="82058" bIns="41029"/>
          <a:lstStyle/>
          <a:p>
            <a:fld id="{D3BCAD49-DB18-174D-8FD7-197963A15EB5}" type="slidenum">
              <a:rPr lang="en-US"/>
              <a:pPr/>
              <a:t>7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65125" y="674688"/>
            <a:ext cx="612775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93670" y="4346864"/>
            <a:ext cx="5069261" cy="404090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Flux tubes are colour-coded by fluxes from Polar</a:t>
            </a:r>
          </a:p>
          <a:p>
            <a:pPr>
              <a:spcBef>
                <a:spcPts val="404"/>
              </a:spcBef>
            </a:pPr>
            <a:endParaRPr lang="en-US">
              <a:latin typeface="Arial" charset="0"/>
              <a:cs typeface="DejaVu Sans" charset="0"/>
            </a:endParaRPr>
          </a:p>
          <a:p>
            <a:pPr>
              <a:spcBef>
                <a:spcPts val="404"/>
              </a:spcBef>
            </a:pPr>
            <a:r>
              <a:rPr lang="en-US">
                <a:latin typeface="Arial" charset="0"/>
                <a:cs typeface="DejaVu Sans" charset="0"/>
              </a:rPr>
              <a:t>The MEO orbit is a GPS orbit</a:t>
            </a:r>
          </a:p>
        </p:txBody>
      </p:sp>
    </p:spTree>
    <p:extLst>
      <p:ext uri="{BB962C8B-B14F-4D97-AF65-F5344CB8AC3E}">
        <p14:creationId xmlns:p14="http://schemas.microsoft.com/office/powerpoint/2010/main" val="161606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6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8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8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F1A75-175D-5D4A-8E0B-F3374D04DFF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02AD6-B36C-7F4B-9EBE-9B27DFE49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20.png"/><Relationship Id="rId42" Type="http://schemas.openxmlformats.org/officeDocument/2006/relationships/customXml" Target="../ink/ink21.xml"/><Relationship Id="rId63" Type="http://schemas.openxmlformats.org/officeDocument/2006/relationships/customXml" Target="../ink/ink32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80.xml"/><Relationship Id="rId170" Type="http://schemas.openxmlformats.org/officeDocument/2006/relationships/image" Target="../media/image95.png"/><Relationship Id="rId107" Type="http://schemas.openxmlformats.org/officeDocument/2006/relationships/customXml" Target="../ink/ink54.xml"/><Relationship Id="rId11" Type="http://schemas.openxmlformats.org/officeDocument/2006/relationships/image" Target="../media/image15.png"/><Relationship Id="rId32" Type="http://schemas.openxmlformats.org/officeDocument/2006/relationships/customXml" Target="../ink/ink16.xml"/><Relationship Id="rId53" Type="http://schemas.openxmlformats.org/officeDocument/2006/relationships/customXml" Target="../ink/ink27.xml"/><Relationship Id="rId74" Type="http://schemas.openxmlformats.org/officeDocument/2006/relationships/image" Target="../media/image46.png"/><Relationship Id="rId128" Type="http://schemas.openxmlformats.org/officeDocument/2006/relationships/image" Target="../media/image74.png"/><Relationship Id="rId149" Type="http://schemas.openxmlformats.org/officeDocument/2006/relationships/customXml" Target="../ink/ink75.xml"/><Relationship Id="rId5" Type="http://schemas.openxmlformats.org/officeDocument/2006/relationships/image" Target="../media/image12.png"/><Relationship Id="rId95" Type="http://schemas.openxmlformats.org/officeDocument/2006/relationships/customXml" Target="../ink/ink48.xml"/><Relationship Id="rId160" Type="http://schemas.openxmlformats.org/officeDocument/2006/relationships/image" Target="../media/image90.png"/><Relationship Id="rId22" Type="http://schemas.openxmlformats.org/officeDocument/2006/relationships/customXml" Target="../ink/ink11.xml"/><Relationship Id="rId43" Type="http://schemas.openxmlformats.org/officeDocument/2006/relationships/image" Target="../media/image31.png"/><Relationship Id="rId64" Type="http://schemas.openxmlformats.org/officeDocument/2006/relationships/image" Target="../media/image41.png"/><Relationship Id="rId118" Type="http://schemas.openxmlformats.org/officeDocument/2006/relationships/image" Target="../media/image69.png"/><Relationship Id="rId139" Type="http://schemas.openxmlformats.org/officeDocument/2006/relationships/customXml" Target="../ink/ink70.xml"/><Relationship Id="rId85" Type="http://schemas.openxmlformats.org/officeDocument/2006/relationships/customXml" Target="../ink/ink43.xml"/><Relationship Id="rId150" Type="http://schemas.openxmlformats.org/officeDocument/2006/relationships/image" Target="../media/image85.png"/><Relationship Id="rId171" Type="http://schemas.openxmlformats.org/officeDocument/2006/relationships/image" Target="../media/image96.png"/><Relationship Id="rId12" Type="http://schemas.openxmlformats.org/officeDocument/2006/relationships/customXml" Target="../ink/ink6.xml"/><Relationship Id="rId33" Type="http://schemas.openxmlformats.org/officeDocument/2006/relationships/image" Target="../media/image26.png"/><Relationship Id="rId108" Type="http://schemas.openxmlformats.org/officeDocument/2006/relationships/image" Target="../media/image64.png"/><Relationship Id="rId129" Type="http://schemas.openxmlformats.org/officeDocument/2006/relationships/customXml" Target="../ink/ink65.xml"/><Relationship Id="rId54" Type="http://schemas.openxmlformats.org/officeDocument/2006/relationships/image" Target="../media/image36.png"/><Relationship Id="rId75" Type="http://schemas.openxmlformats.org/officeDocument/2006/relationships/customXml" Target="../ink/ink38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21.png"/><Relationship Id="rId28" Type="http://schemas.openxmlformats.org/officeDocument/2006/relationships/customXml" Target="../ink/ink14.xml"/><Relationship Id="rId49" Type="http://schemas.openxmlformats.org/officeDocument/2006/relationships/customXml" Target="../ink/ink25.xml"/><Relationship Id="rId114" Type="http://schemas.openxmlformats.org/officeDocument/2006/relationships/image" Target="../media/image67.png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0" Type="http://schemas.openxmlformats.org/officeDocument/2006/relationships/image" Target="../media/image39.png"/><Relationship Id="rId65" Type="http://schemas.openxmlformats.org/officeDocument/2006/relationships/customXml" Target="../ink/ink33.xml"/><Relationship Id="rId81" Type="http://schemas.openxmlformats.org/officeDocument/2006/relationships/customXml" Target="../ink/ink41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56" Type="http://schemas.openxmlformats.org/officeDocument/2006/relationships/image" Target="../media/image88.png"/><Relationship Id="rId172" Type="http://schemas.openxmlformats.org/officeDocument/2006/relationships/customXml" Target="../ink/ink86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9" Type="http://schemas.openxmlformats.org/officeDocument/2006/relationships/image" Target="../media/image29.png"/><Relationship Id="rId109" Type="http://schemas.openxmlformats.org/officeDocument/2006/relationships/customXml" Target="../ink/ink55.xml"/><Relationship Id="rId34" Type="http://schemas.openxmlformats.org/officeDocument/2006/relationships/customXml" Target="../ink/ink17.xml"/><Relationship Id="rId50" Type="http://schemas.openxmlformats.org/officeDocument/2006/relationships/image" Target="../media/image34.png"/><Relationship Id="rId55" Type="http://schemas.openxmlformats.org/officeDocument/2006/relationships/customXml" Target="../ink/ink28.xml"/><Relationship Id="rId76" Type="http://schemas.openxmlformats.org/officeDocument/2006/relationships/image" Target="../media/image47.png"/><Relationship Id="rId97" Type="http://schemas.openxmlformats.org/officeDocument/2006/relationships/customXml" Target="../ink/ink49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3.xml"/><Relationship Id="rId141" Type="http://schemas.openxmlformats.org/officeDocument/2006/relationships/customXml" Target="../ink/ink71.xml"/><Relationship Id="rId146" Type="http://schemas.openxmlformats.org/officeDocument/2006/relationships/image" Target="../media/image83.png"/><Relationship Id="rId167" Type="http://schemas.openxmlformats.org/officeDocument/2006/relationships/customXml" Target="../ink/ink84.xml"/><Relationship Id="rId7" Type="http://schemas.openxmlformats.org/officeDocument/2006/relationships/image" Target="../media/image13.png"/><Relationship Id="rId71" Type="http://schemas.openxmlformats.org/officeDocument/2006/relationships/customXml" Target="../ink/ink36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2" Type="http://schemas.openxmlformats.org/officeDocument/2006/relationships/customXml" Target="../ink/ink1.xml"/><Relationship Id="rId29" Type="http://schemas.openxmlformats.org/officeDocument/2006/relationships/image" Target="../media/image2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customXml" Target="../ink/ink23.xml"/><Relationship Id="rId66" Type="http://schemas.openxmlformats.org/officeDocument/2006/relationships/image" Target="../media/image42.png"/><Relationship Id="rId87" Type="http://schemas.openxmlformats.org/officeDocument/2006/relationships/customXml" Target="../ink/ink44.xml"/><Relationship Id="rId110" Type="http://schemas.openxmlformats.org/officeDocument/2006/relationships/image" Target="../media/image65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image" Target="../media/image78.png"/><Relationship Id="rId157" Type="http://schemas.openxmlformats.org/officeDocument/2006/relationships/customXml" Target="../ink/ink79.xml"/><Relationship Id="rId61" Type="http://schemas.openxmlformats.org/officeDocument/2006/relationships/customXml" Target="../ink/ink31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image" Target="../media/image97.png"/><Relationship Id="rId19" Type="http://schemas.openxmlformats.org/officeDocument/2006/relationships/image" Target="../media/image1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7.png"/><Relationship Id="rId56" Type="http://schemas.openxmlformats.org/officeDocument/2006/relationships/image" Target="../media/image37.png"/><Relationship Id="rId77" Type="http://schemas.openxmlformats.org/officeDocument/2006/relationships/customXml" Target="../ink/ink39.xml"/><Relationship Id="rId100" Type="http://schemas.openxmlformats.org/officeDocument/2006/relationships/image" Target="../media/image60.png"/><Relationship Id="rId105" Type="http://schemas.openxmlformats.org/officeDocument/2006/relationships/customXml" Target="../ink/ink53.xml"/><Relationship Id="rId126" Type="http://schemas.openxmlformats.org/officeDocument/2006/relationships/image" Target="../media/image73.png"/><Relationship Id="rId147" Type="http://schemas.openxmlformats.org/officeDocument/2006/relationships/customXml" Target="../ink/ink74.xml"/><Relationship Id="rId168" Type="http://schemas.openxmlformats.org/officeDocument/2006/relationships/image" Target="../media/image94.png"/><Relationship Id="rId8" Type="http://schemas.openxmlformats.org/officeDocument/2006/relationships/customXml" Target="../ink/ink4.xml"/><Relationship Id="rId51" Type="http://schemas.openxmlformats.org/officeDocument/2006/relationships/customXml" Target="../ink/ink26.xml"/><Relationship Id="rId72" Type="http://schemas.openxmlformats.org/officeDocument/2006/relationships/image" Target="../media/image45.png"/><Relationship Id="rId93" Type="http://schemas.openxmlformats.org/officeDocument/2006/relationships/customXml" Target="../ink/ink47.xml"/><Relationship Id="rId98" Type="http://schemas.openxmlformats.org/officeDocument/2006/relationships/image" Target="../media/image59.png"/><Relationship Id="rId121" Type="http://schemas.openxmlformats.org/officeDocument/2006/relationships/customXml" Target="../ink/ink61.xml"/><Relationship Id="rId142" Type="http://schemas.openxmlformats.org/officeDocument/2006/relationships/image" Target="../media/image81.png"/><Relationship Id="rId163" Type="http://schemas.openxmlformats.org/officeDocument/2006/relationships/customXml" Target="../ink/ink82.xml"/><Relationship Id="rId3" Type="http://schemas.openxmlformats.org/officeDocument/2006/relationships/image" Target="../media/image11.png"/><Relationship Id="rId25" Type="http://schemas.openxmlformats.org/officeDocument/2006/relationships/image" Target="../media/image22.png"/><Relationship Id="rId46" Type="http://schemas.openxmlformats.org/officeDocument/2006/relationships/image" Target="../media/image32.png"/><Relationship Id="rId67" Type="http://schemas.openxmlformats.org/officeDocument/2006/relationships/customXml" Target="../ink/ink34.xml"/><Relationship Id="rId116" Type="http://schemas.openxmlformats.org/officeDocument/2006/relationships/image" Target="../media/image68.png"/><Relationship Id="rId137" Type="http://schemas.openxmlformats.org/officeDocument/2006/relationships/customXml" Target="../ink/ink69.xml"/><Relationship Id="rId158" Type="http://schemas.openxmlformats.org/officeDocument/2006/relationships/image" Target="../media/image89.png"/><Relationship Id="rId20" Type="http://schemas.openxmlformats.org/officeDocument/2006/relationships/customXml" Target="../ink/ink10.xml"/><Relationship Id="rId41" Type="http://schemas.openxmlformats.org/officeDocument/2006/relationships/image" Target="../media/image30.png"/><Relationship Id="rId62" Type="http://schemas.openxmlformats.org/officeDocument/2006/relationships/image" Target="../media/image40.png"/><Relationship Id="rId83" Type="http://schemas.openxmlformats.org/officeDocument/2006/relationships/customXml" Target="../ink/ink42.xml"/><Relationship Id="rId88" Type="http://schemas.openxmlformats.org/officeDocument/2006/relationships/image" Target="../media/image54.png"/><Relationship Id="rId111" Type="http://schemas.openxmlformats.org/officeDocument/2006/relationships/customXml" Target="../ink/ink56.xml"/><Relationship Id="rId132" Type="http://schemas.openxmlformats.org/officeDocument/2006/relationships/image" Target="../media/image76.png"/><Relationship Id="rId153" Type="http://schemas.openxmlformats.org/officeDocument/2006/relationships/customXml" Target="../ink/ink77.xml"/><Relationship Id="rId174" Type="http://schemas.openxmlformats.org/officeDocument/2006/relationships/customXml" Target="../ink/ink87.xml"/><Relationship Id="rId15" Type="http://schemas.openxmlformats.org/officeDocument/2006/relationships/image" Target="../media/image17.png"/><Relationship Id="rId36" Type="http://schemas.openxmlformats.org/officeDocument/2006/relationships/customXml" Target="../ink/ink18.xml"/><Relationship Id="rId57" Type="http://schemas.openxmlformats.org/officeDocument/2006/relationships/customXml" Target="../ink/ink29.xml"/><Relationship Id="rId106" Type="http://schemas.openxmlformats.org/officeDocument/2006/relationships/image" Target="../media/image63.png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25.png"/><Relationship Id="rId52" Type="http://schemas.openxmlformats.org/officeDocument/2006/relationships/image" Target="../media/image35.png"/><Relationship Id="rId73" Type="http://schemas.openxmlformats.org/officeDocument/2006/relationships/customXml" Target="../ink/ink37.xml"/><Relationship Id="rId78" Type="http://schemas.openxmlformats.org/officeDocument/2006/relationships/image" Target="../media/image48.png"/><Relationship Id="rId94" Type="http://schemas.openxmlformats.org/officeDocument/2006/relationships/image" Target="../media/image57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71.png"/><Relationship Id="rId143" Type="http://schemas.openxmlformats.org/officeDocument/2006/relationships/customXml" Target="../ink/ink72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5.xml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26" Type="http://schemas.openxmlformats.org/officeDocument/2006/relationships/customXml" Target="../ink/ink13.xml"/><Relationship Id="rId47" Type="http://schemas.openxmlformats.org/officeDocument/2006/relationships/customXml" Target="../ink/ink24.xml"/><Relationship Id="rId68" Type="http://schemas.openxmlformats.org/officeDocument/2006/relationships/image" Target="../media/image43.png"/><Relationship Id="rId89" Type="http://schemas.openxmlformats.org/officeDocument/2006/relationships/customXml" Target="../ink/ink45.xml"/><Relationship Id="rId112" Type="http://schemas.openxmlformats.org/officeDocument/2006/relationships/image" Target="../media/image66.png"/><Relationship Id="rId133" Type="http://schemas.openxmlformats.org/officeDocument/2006/relationships/customXml" Target="../ink/ink67.xml"/><Relationship Id="rId154" Type="http://schemas.openxmlformats.org/officeDocument/2006/relationships/image" Target="../media/image87.png"/><Relationship Id="rId16" Type="http://schemas.openxmlformats.org/officeDocument/2006/relationships/customXml" Target="../ink/ink8.xml"/><Relationship Id="rId37" Type="http://schemas.openxmlformats.org/officeDocument/2006/relationships/image" Target="../media/image28.png"/><Relationship Id="rId58" Type="http://schemas.openxmlformats.org/officeDocument/2006/relationships/image" Target="../media/image38.png"/><Relationship Id="rId79" Type="http://schemas.openxmlformats.org/officeDocument/2006/relationships/customXml" Target="../ink/ink40.xml"/><Relationship Id="rId102" Type="http://schemas.openxmlformats.org/officeDocument/2006/relationships/image" Target="../media/image61.png"/><Relationship Id="rId123" Type="http://schemas.openxmlformats.org/officeDocument/2006/relationships/customXml" Target="../ink/ink62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3.xml"/><Relationship Id="rId27" Type="http://schemas.openxmlformats.org/officeDocument/2006/relationships/image" Target="../media/image23.png"/><Relationship Id="rId48" Type="http://schemas.openxmlformats.org/officeDocument/2006/relationships/image" Target="../media/image33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34" Type="http://schemas.openxmlformats.org/officeDocument/2006/relationships/image" Target="../media/image77.png"/><Relationship Id="rId80" Type="http://schemas.openxmlformats.org/officeDocument/2006/relationships/image" Target="../media/image49.png"/><Relationship Id="rId155" Type="http://schemas.openxmlformats.org/officeDocument/2006/relationships/customXml" Target="../ink/ink78.xml"/><Relationship Id="rId17" Type="http://schemas.openxmlformats.org/officeDocument/2006/relationships/image" Target="../media/image18.png"/><Relationship Id="rId38" Type="http://schemas.openxmlformats.org/officeDocument/2006/relationships/customXml" Target="../ink/ink19.xml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24" Type="http://schemas.openxmlformats.org/officeDocument/2006/relationships/image" Target="../media/image72.png"/><Relationship Id="rId70" Type="http://schemas.openxmlformats.org/officeDocument/2006/relationships/image" Target="../media/image44.png"/><Relationship Id="rId91" Type="http://schemas.openxmlformats.org/officeDocument/2006/relationships/customXml" Target="../ink/ink46.xml"/><Relationship Id="rId145" Type="http://schemas.openxmlformats.org/officeDocument/2006/relationships/customXml" Target="../ink/ink73.xml"/><Relationship Id="rId166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74" y="285612"/>
            <a:ext cx="5343939" cy="1325563"/>
          </a:xfrm>
        </p:spPr>
        <p:txBody>
          <a:bodyPr/>
          <a:lstStyle/>
          <a:p>
            <a:r>
              <a:rPr lang="en-US" dirty="0"/>
              <a:t>What’s a “</a:t>
            </a:r>
            <a:r>
              <a:rPr lang="en-US" dirty="0" err="1"/>
              <a:t>substorm</a:t>
            </a:r>
            <a:r>
              <a:rPr lang="en-US" dirty="0"/>
              <a:t>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74" y="1611175"/>
            <a:ext cx="6059556" cy="4685058"/>
          </a:xfrm>
        </p:spPr>
        <p:txBody>
          <a:bodyPr/>
          <a:lstStyle/>
          <a:p>
            <a:r>
              <a:rPr lang="en-US" dirty="0"/>
              <a:t>Began with observations of fast, </a:t>
            </a:r>
            <a:r>
              <a:rPr lang="en-US" dirty="0" err="1"/>
              <a:t>nightside</a:t>
            </a:r>
            <a:r>
              <a:rPr lang="en-US" dirty="0"/>
              <a:t>-localized aurora.</a:t>
            </a:r>
          </a:p>
          <a:p>
            <a:r>
              <a:rPr lang="en-US" dirty="0"/>
              <a:t>Named after hypothesis that space weather storm is made of many </a:t>
            </a:r>
            <a:r>
              <a:rPr lang="en-US" dirty="0" err="1"/>
              <a:t>substorms</a:t>
            </a:r>
            <a:r>
              <a:rPr lang="en-US" dirty="0"/>
              <a:t> (</a:t>
            </a:r>
            <a:r>
              <a:rPr lang="en-US" dirty="0" err="1"/>
              <a:t>nope.jpg</a:t>
            </a:r>
            <a:r>
              <a:rPr lang="en-US" dirty="0"/>
              <a:t>).</a:t>
            </a:r>
          </a:p>
          <a:p>
            <a:r>
              <a:rPr lang="en-US" dirty="0"/>
              <a:t>Occur at Mercury, Jupiter, elsewhere.</a:t>
            </a:r>
          </a:p>
          <a:p>
            <a:r>
              <a:rPr lang="en-US" dirty="0"/>
              <a:t>While we now know that it is related to the release of built up energy in the tail, there are many, many open questions still!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269" y="0"/>
            <a:ext cx="4949687" cy="68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124"/>
            <a:ext cx="10515600" cy="839350"/>
          </a:xfrm>
        </p:spPr>
        <p:txBody>
          <a:bodyPr/>
          <a:lstStyle/>
          <a:p>
            <a:r>
              <a:rPr lang="en-US" dirty="0"/>
              <a:t>Some Considerations: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888" y="1040524"/>
                <a:ext cx="11106912" cy="5425271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/>
                  <a:t>Let’s let our input IMF/solar wind file dictate </a:t>
                </a:r>
                <a:r>
                  <a:rPr lang="en-US" sz="3200" dirty="0" err="1"/>
                  <a:t>Δt</a:t>
                </a:r>
                <a:r>
                  <a:rPr lang="en-US" sz="3200" dirty="0"/>
                  <a:t> for each time step.  In other words, once we have </a:t>
                </a:r>
                <a:r>
                  <a:rPr lang="en-US" sz="3200" dirty="0" err="1"/>
                  <a:t>ε</a:t>
                </a:r>
                <a:r>
                  <a:rPr lang="en-US" sz="3200" dirty="0"/>
                  <a:t>(t), and we are integrating from </a:t>
                </a:r>
                <a:r>
                  <a:rPr lang="en-US" sz="3200" dirty="0" err="1"/>
                  <a:t>ε</a:t>
                </a:r>
                <a:r>
                  <a:rPr lang="en-US" sz="3200" dirty="0"/>
                  <a:t>(</a:t>
                </a:r>
                <a:r>
                  <a:rPr lang="en-US" sz="3200" dirty="0" err="1"/>
                  <a:t>t</a:t>
                </a:r>
                <a:r>
                  <a:rPr lang="en-US" sz="3200" baseline="-25000" dirty="0" err="1"/>
                  <a:t>n</a:t>
                </a:r>
                <a:r>
                  <a:rPr lang="en-US" sz="3200" dirty="0"/>
                  <a:t>) to </a:t>
                </a:r>
                <a:r>
                  <a:rPr lang="en-US" sz="3200" dirty="0" err="1"/>
                  <a:t>ε</a:t>
                </a:r>
                <a:r>
                  <a:rPr lang="en-US" sz="3200" dirty="0"/>
                  <a:t>(t</a:t>
                </a:r>
                <a:r>
                  <a:rPr lang="en-US" sz="3200" baseline="-25000" dirty="0"/>
                  <a:t>n+1</a:t>
                </a:r>
                <a:r>
                  <a:rPr lang="en-US" sz="3200" dirty="0"/>
                  <a:t>), let </a:t>
                </a:r>
                <a:r>
                  <a:rPr lang="en-US" sz="3200" dirty="0" err="1"/>
                  <a:t>Δt</a:t>
                </a:r>
                <a:r>
                  <a:rPr lang="en-US" sz="3200" dirty="0"/>
                  <a:t> = Δt</a:t>
                </a:r>
                <a:r>
                  <a:rPr lang="en-US" sz="3200" baseline="-25000" dirty="0"/>
                  <a:t>n+1</a:t>
                </a:r>
                <a:r>
                  <a:rPr lang="en-US" sz="3200" dirty="0"/>
                  <a:t>- </a:t>
                </a:r>
                <a:r>
                  <a:rPr lang="en-US" sz="3200" dirty="0" err="1"/>
                  <a:t>Δt</a:t>
                </a:r>
                <a:r>
                  <a:rPr lang="en-US" sz="3200" baseline="-25000" dirty="0" err="1"/>
                  <a:t>n</a:t>
                </a:r>
                <a:r>
                  <a:rPr lang="en-US" sz="3200" dirty="0"/>
                  <a:t> for that time step only.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What is our energy threshold, C?  If we let C=0, the problem is really easy to solve: </a:t>
                </a:r>
                <a:r>
                  <a:rPr lang="en-US" sz="3200" dirty="0" err="1"/>
                  <a:t>substorms</a:t>
                </a:r>
                <a:r>
                  <a:rPr lang="en-US" sz="3200" dirty="0"/>
                  <a:t> happen when E&gt;0.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What about initial conditions?  For the case of the MSM, assume a </a:t>
                </a:r>
                <a:r>
                  <a:rPr lang="en-US" sz="3200" dirty="0" err="1"/>
                  <a:t>substorm</a:t>
                </a:r>
                <a:r>
                  <a:rPr lang="en-US" sz="3200" dirty="0"/>
                  <a:t> just happened and that there was an energy release.  Therefore,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=−</m:t>
                    </m:r>
                    <m:r>
                      <a:rPr lang="en-US" sz="3200" b="0" i="1" smtClean="0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3200" dirty="0"/>
                  <a:t> where </a:t>
                </a:r>
                <a:r>
                  <a:rPr lang="en-US" sz="3200" dirty="0" err="1"/>
                  <a:t>P</a:t>
                </a:r>
                <a:r>
                  <a:rPr lang="en-US" sz="3200" baseline="-25000" dirty="0" err="1"/>
                  <a:t>ref</a:t>
                </a:r>
                <a:r>
                  <a:rPr lang="en-US" sz="3200" dirty="0"/>
                  <a:t> is some reference value.  We’ll choose the mean of </a:t>
                </a:r>
                <a:r>
                  <a:rPr lang="en-US" sz="3200" dirty="0" err="1"/>
                  <a:t>ε</a:t>
                </a:r>
                <a:r>
                  <a:rPr lang="en-US" sz="3200" dirty="0"/>
                  <a:t>(t) over the entire input file.  Because this is negative, we will climb towards E=0 as we integrate forward in time.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888" y="1040524"/>
                <a:ext cx="11106912" cy="5425271"/>
              </a:xfrm>
              <a:blipFill>
                <a:blip r:embed="rId2"/>
                <a:stretch>
                  <a:fillRect l="-1256" t="-2336" r="-2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89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478-E1E9-3A4B-91B3-455B44E1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127381"/>
            <a:ext cx="10515600" cy="1325563"/>
          </a:xfrm>
        </p:spPr>
        <p:txBody>
          <a:bodyPr/>
          <a:lstStyle/>
          <a:p>
            <a:r>
              <a:rPr lang="en-US" dirty="0"/>
              <a:t>Final Goals: Plot &amp; Timings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9D895A-CC24-5947-956A-3F6F996EE7BE}"/>
                  </a:ext>
                </a:extLst>
              </p14:cNvPr>
              <p14:cNvContentPartPr/>
              <p14:nvPr/>
            </p14:nvContentPartPr>
            <p14:xfrm>
              <a:off x="1654776" y="1426176"/>
              <a:ext cx="49680" cy="1997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9D895A-CC24-5947-956A-3F6F996EE7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9656" y="1411056"/>
                <a:ext cx="80280" cy="20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8D20E4-36BB-234A-96A3-3A8F5C113CCA}"/>
                  </a:ext>
                </a:extLst>
              </p14:cNvPr>
              <p14:cNvContentPartPr/>
              <p14:nvPr/>
            </p14:nvContentPartPr>
            <p14:xfrm>
              <a:off x="1627416" y="3163176"/>
              <a:ext cx="7489080" cy="27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8D20E4-36BB-234A-96A3-3A8F5C113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2296" y="3148056"/>
                <a:ext cx="75193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B0B620-2687-B042-8532-5004B3F2B521}"/>
                  </a:ext>
                </a:extLst>
              </p14:cNvPr>
              <p14:cNvContentPartPr/>
              <p14:nvPr/>
            </p14:nvContentPartPr>
            <p14:xfrm>
              <a:off x="1523016" y="1389816"/>
              <a:ext cx="384840" cy="286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B0B620-2687-B042-8532-5004B3F2B5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7896" y="1374336"/>
                <a:ext cx="41544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37DFD5C-3004-3343-AEEA-F882462E8BDA}"/>
              </a:ext>
            </a:extLst>
          </p:cNvPr>
          <p:cNvGrpSpPr/>
          <p:nvPr/>
        </p:nvGrpSpPr>
        <p:grpSpPr>
          <a:xfrm>
            <a:off x="1560456" y="3959136"/>
            <a:ext cx="315360" cy="2030760"/>
            <a:chOff x="1560456" y="3959136"/>
            <a:chExt cx="315360" cy="20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6EC83D-200E-2745-94C8-14FD39C72180}"/>
                    </a:ext>
                  </a:extLst>
                </p14:cNvPr>
                <p14:cNvContentPartPr/>
                <p14:nvPr/>
              </p14:nvContentPartPr>
              <p14:xfrm>
                <a:off x="1709856" y="3959136"/>
                <a:ext cx="88200" cy="203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6EC83D-200E-2745-94C8-14FD39C721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4376" y="3944016"/>
                  <a:ext cx="118440" cy="20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94A389-6C81-F244-9D92-AFD03352C6C0}"/>
                    </a:ext>
                  </a:extLst>
                </p14:cNvPr>
                <p14:cNvContentPartPr/>
                <p14:nvPr/>
              </p14:nvContentPartPr>
              <p14:xfrm>
                <a:off x="1560456" y="3965976"/>
                <a:ext cx="315360" cy="28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94A389-6C81-F244-9D92-AFD03352C6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4976" y="3950856"/>
                  <a:ext cx="3459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DA687D-07A4-4E49-BABF-204C78D3B68E}"/>
                  </a:ext>
                </a:extLst>
              </p14:cNvPr>
              <p14:cNvContentPartPr/>
              <p14:nvPr/>
            </p14:nvContentPartPr>
            <p14:xfrm>
              <a:off x="1682496" y="5609736"/>
              <a:ext cx="7914960" cy="432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DA687D-07A4-4E49-BABF-204C78D3B6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7016" y="5594616"/>
                <a:ext cx="79455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FD00D1-73BE-7A4F-891F-594CD555974B}"/>
                  </a:ext>
                </a:extLst>
              </p14:cNvPr>
              <p14:cNvContentPartPr/>
              <p14:nvPr/>
            </p14:nvContentPartPr>
            <p14:xfrm>
              <a:off x="4345776" y="6071616"/>
              <a:ext cx="205200" cy="534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FD00D1-73BE-7A4F-891F-594CD55597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0656" y="6056136"/>
                <a:ext cx="2358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A4CC16-5401-BE4C-9764-B2FB91AA0732}"/>
                  </a:ext>
                </a:extLst>
              </p14:cNvPr>
              <p14:cNvContentPartPr/>
              <p14:nvPr/>
            </p14:nvContentPartPr>
            <p14:xfrm>
              <a:off x="4279176" y="6350256"/>
              <a:ext cx="249840" cy="54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A4CC16-5401-BE4C-9764-B2FB91AA07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64056" y="6335136"/>
                <a:ext cx="2804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8397D5-8704-814C-924C-363939930E22}"/>
                  </a:ext>
                </a:extLst>
              </p14:cNvPr>
              <p14:cNvContentPartPr/>
              <p14:nvPr/>
            </p14:nvContentPartPr>
            <p14:xfrm>
              <a:off x="4773096" y="6446376"/>
              <a:ext cx="72000" cy="138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8397D5-8704-814C-924C-363939930E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57616" y="6431256"/>
                <a:ext cx="1022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B73F92-4A24-F848-8CBD-64B787EC57CF}"/>
                  </a:ext>
                </a:extLst>
              </p14:cNvPr>
              <p14:cNvContentPartPr/>
              <p14:nvPr/>
            </p14:nvContentPartPr>
            <p14:xfrm>
              <a:off x="4709016" y="6263496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B73F92-4A24-F848-8CBD-64B787EC57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93896" y="6248376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5DFFF3-B15B-2A48-973D-930A3BED8AEB}"/>
                  </a:ext>
                </a:extLst>
              </p14:cNvPr>
              <p14:cNvContentPartPr/>
              <p14:nvPr/>
            </p14:nvContentPartPr>
            <p14:xfrm>
              <a:off x="5038056" y="6405696"/>
              <a:ext cx="429120" cy="288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5DFFF3-B15B-2A48-973D-930A3BED8AE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2936" y="6390576"/>
                <a:ext cx="4597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F7E1A4-0A2F-974F-A3CB-C35A01563ACB}"/>
                  </a:ext>
                </a:extLst>
              </p14:cNvPr>
              <p14:cNvContentPartPr/>
              <p14:nvPr/>
            </p14:nvContentPartPr>
            <p14:xfrm>
              <a:off x="5744736" y="6450696"/>
              <a:ext cx="200160" cy="208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F7E1A4-0A2F-974F-A3CB-C35A01563AC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29256" y="6435576"/>
                <a:ext cx="2307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5421790-6A04-8647-A588-7BCFB69245C0}"/>
                  </a:ext>
                </a:extLst>
              </p14:cNvPr>
              <p14:cNvContentPartPr/>
              <p14:nvPr/>
            </p14:nvContentPartPr>
            <p14:xfrm>
              <a:off x="1847016" y="1382256"/>
              <a:ext cx="6718680" cy="1890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5421790-6A04-8647-A588-7BCFB69245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16056" y="1351656"/>
                <a:ext cx="6779880" cy="19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36B42B8-9049-5E43-A8F7-000739B20C9E}"/>
              </a:ext>
            </a:extLst>
          </p:cNvPr>
          <p:cNvGrpSpPr/>
          <p:nvPr/>
        </p:nvGrpSpPr>
        <p:grpSpPr>
          <a:xfrm>
            <a:off x="331056" y="1700496"/>
            <a:ext cx="1137960" cy="1426680"/>
            <a:chOff x="331056" y="1700496"/>
            <a:chExt cx="1137960" cy="14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1F8DDF-A999-4F48-9563-0DE09382480B}"/>
                    </a:ext>
                  </a:extLst>
                </p14:cNvPr>
                <p14:cNvContentPartPr/>
                <p14:nvPr/>
              </p14:nvContentPartPr>
              <p14:xfrm>
                <a:off x="392976" y="1819656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1F8DDF-A999-4F48-9563-0DE0938248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856" y="180417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E9BF99-9675-A64C-93B9-DDE14902C989}"/>
                    </a:ext>
                  </a:extLst>
                </p14:cNvPr>
                <p14:cNvContentPartPr/>
                <p14:nvPr/>
              </p14:nvContentPartPr>
              <p14:xfrm>
                <a:off x="331056" y="1770696"/>
                <a:ext cx="144360" cy="215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E9BF99-9675-A64C-93B9-DDE14902C9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5576" y="1755576"/>
                  <a:ext cx="174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09C91E-86A7-7B46-9D21-DBC934D9BF72}"/>
                    </a:ext>
                  </a:extLst>
                </p14:cNvPr>
                <p14:cNvContentPartPr/>
                <p14:nvPr/>
              </p14:nvContentPartPr>
              <p14:xfrm>
                <a:off x="566856" y="1865376"/>
                <a:ext cx="81360" cy="88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09C91E-86A7-7B46-9D21-DBC934D9BF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1376" y="1849896"/>
                  <a:ext cx="111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6E6B0A-EB22-4944-B0AF-4B65212A5355}"/>
                    </a:ext>
                  </a:extLst>
                </p14:cNvPr>
                <p14:cNvContentPartPr/>
                <p14:nvPr/>
              </p14:nvContentPartPr>
              <p14:xfrm>
                <a:off x="639936" y="1700496"/>
                <a:ext cx="119880" cy="228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6E6B0A-EB22-4944-B0AF-4B65212A53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4816" y="1685376"/>
                  <a:ext cx="15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1F0679-1697-3149-A57B-759930C30F8B}"/>
                    </a:ext>
                  </a:extLst>
                </p14:cNvPr>
                <p14:cNvContentPartPr/>
                <p14:nvPr/>
              </p14:nvContentPartPr>
              <p14:xfrm>
                <a:off x="864576" y="1770696"/>
                <a:ext cx="151200" cy="137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1F0679-1697-3149-A57B-759930C30F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9096" y="1755576"/>
                  <a:ext cx="181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2447F4-5AC5-0E4F-9665-4B07E4732625}"/>
                    </a:ext>
                  </a:extLst>
                </p14:cNvPr>
                <p14:cNvContentPartPr/>
                <p14:nvPr/>
              </p14:nvContentPartPr>
              <p14:xfrm>
                <a:off x="1051416" y="1717056"/>
                <a:ext cx="136800" cy="158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2447F4-5AC5-0E4F-9665-4B07E47326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6296" y="1701936"/>
                  <a:ext cx="167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B69E9ED-43BD-B94F-A6A9-CE4C44F39FC0}"/>
                    </a:ext>
                  </a:extLst>
                </p14:cNvPr>
                <p14:cNvContentPartPr/>
                <p14:nvPr/>
              </p14:nvContentPartPr>
              <p14:xfrm>
                <a:off x="356616" y="2368296"/>
                <a:ext cx="254160" cy="150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B69E9ED-43BD-B94F-A6A9-CE4C44F39F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1136" y="2352816"/>
                  <a:ext cx="284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791110-607E-C142-A989-BB5F6E976016}"/>
                    </a:ext>
                  </a:extLst>
                </p14:cNvPr>
                <p14:cNvContentPartPr/>
                <p14:nvPr/>
              </p14:nvContentPartPr>
              <p14:xfrm>
                <a:off x="685656" y="2349936"/>
                <a:ext cx="59040" cy="72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791110-607E-C142-A989-BB5F6E9760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0536" y="2334456"/>
                  <a:ext cx="89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323325-0FC2-2640-9D85-6EAAF7A818FE}"/>
                    </a:ext>
                  </a:extLst>
                </p14:cNvPr>
                <p14:cNvContentPartPr/>
                <p14:nvPr/>
              </p14:nvContentPartPr>
              <p14:xfrm>
                <a:off x="694656" y="2358936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323325-0FC2-2640-9D85-6EAAF7A818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9536" y="234381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B6A709-B469-6245-97DE-525D1BEE16E5}"/>
                    </a:ext>
                  </a:extLst>
                </p14:cNvPr>
                <p14:cNvContentPartPr/>
                <p14:nvPr/>
              </p14:nvContentPartPr>
              <p14:xfrm>
                <a:off x="777096" y="2280456"/>
                <a:ext cx="180720" cy="137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B6A709-B469-6245-97DE-525D1BEE16E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1976" y="2265336"/>
                  <a:ext cx="211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F19FDF-4B67-964D-9CED-CAF83C0024A3}"/>
                    </a:ext>
                  </a:extLst>
                </p14:cNvPr>
                <p14:cNvContentPartPr/>
                <p14:nvPr/>
              </p14:nvContentPartPr>
              <p14:xfrm>
                <a:off x="1033776" y="2053296"/>
                <a:ext cx="154440" cy="317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F19FDF-4B67-964D-9CED-CAF83C0024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8656" y="2038176"/>
                  <a:ext cx="185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46524E-9564-3F40-96E1-69074072E350}"/>
                    </a:ext>
                  </a:extLst>
                </p14:cNvPr>
                <p14:cNvContentPartPr/>
                <p14:nvPr/>
              </p14:nvContentPartPr>
              <p14:xfrm>
                <a:off x="639936" y="2785176"/>
                <a:ext cx="121680" cy="342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46524E-9564-3F40-96E1-69074072E3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4816" y="2770056"/>
                  <a:ext cx="151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FA4CD4-8440-BC47-95C3-D0C87BD22BCA}"/>
                    </a:ext>
                  </a:extLst>
                </p14:cNvPr>
                <p14:cNvContentPartPr/>
                <p14:nvPr/>
              </p14:nvContentPartPr>
              <p14:xfrm>
                <a:off x="874656" y="2772936"/>
                <a:ext cx="98640" cy="135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FA4CD4-8440-BC47-95C3-D0C87BD22BC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9176" y="2757816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5B2D63-C9AF-3F43-869D-2DD72F0DFB60}"/>
                    </a:ext>
                  </a:extLst>
                </p14:cNvPr>
                <p14:cNvContentPartPr/>
                <p14:nvPr/>
              </p14:nvContentPartPr>
              <p14:xfrm>
                <a:off x="996696" y="2677536"/>
                <a:ext cx="208440" cy="163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5B2D63-C9AF-3F43-869D-2DD72F0DFB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1216" y="2662416"/>
                  <a:ext cx="23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68F2B3-DA39-2140-9ABC-C9F2429E684F}"/>
                    </a:ext>
                  </a:extLst>
                </p14:cNvPr>
                <p14:cNvContentPartPr/>
                <p14:nvPr/>
              </p14:nvContentPartPr>
              <p14:xfrm>
                <a:off x="1260576" y="2599776"/>
                <a:ext cx="111960" cy="166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68F2B3-DA39-2140-9ABC-C9F2429E6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45456" y="2584296"/>
                  <a:ext cx="142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6FA397-EA07-2245-8EFD-91CDCBC53C98}"/>
                    </a:ext>
                  </a:extLst>
                </p14:cNvPr>
                <p14:cNvContentPartPr/>
                <p14:nvPr/>
              </p14:nvContentPartPr>
              <p14:xfrm>
                <a:off x="1380456" y="2521656"/>
                <a:ext cx="88560" cy="142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6FA397-EA07-2245-8EFD-91CDCBC53C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65336" y="2506536"/>
                  <a:ext cx="11916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DADCFB8-6CA0-4F4F-8AB3-8DA62855E434}"/>
              </a:ext>
            </a:extLst>
          </p:cNvPr>
          <p:cNvGrpSpPr/>
          <p:nvPr/>
        </p:nvGrpSpPr>
        <p:grpSpPr>
          <a:xfrm>
            <a:off x="1782936" y="4231296"/>
            <a:ext cx="7803360" cy="1607760"/>
            <a:chOff x="1782936" y="4231296"/>
            <a:chExt cx="7803360" cy="160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F72FA7-22AE-2F4F-A321-79CF06BC5340}"/>
                    </a:ext>
                  </a:extLst>
                </p14:cNvPr>
                <p14:cNvContentPartPr/>
                <p14:nvPr/>
              </p14:nvContentPartPr>
              <p14:xfrm>
                <a:off x="1782936" y="4305816"/>
                <a:ext cx="289080" cy="6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F72FA7-22AE-2F4F-A321-79CF06BC534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52336" y="4275216"/>
                  <a:ext cx="350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9001215-D611-8848-9820-760296449579}"/>
                    </a:ext>
                  </a:extLst>
                </p14:cNvPr>
                <p14:cNvContentPartPr/>
                <p14:nvPr/>
              </p14:nvContentPartPr>
              <p14:xfrm>
                <a:off x="2377296" y="4349376"/>
                <a:ext cx="314640" cy="59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9001215-D611-8848-9820-7602964495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46696" y="4318416"/>
                  <a:ext cx="375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CE467B-3710-514D-B412-950C0562C3A9}"/>
                    </a:ext>
                  </a:extLst>
                </p14:cNvPr>
                <p14:cNvContentPartPr/>
                <p14:nvPr/>
              </p14:nvContentPartPr>
              <p14:xfrm>
                <a:off x="2971656" y="4397976"/>
                <a:ext cx="208080" cy="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CE467B-3710-514D-B412-950C0562C3A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41056" y="4367016"/>
                  <a:ext cx="269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1CE4BD-B485-2447-B04B-DFC4D2F2C9CB}"/>
                    </a:ext>
                  </a:extLst>
                </p14:cNvPr>
                <p14:cNvContentPartPr/>
                <p14:nvPr/>
              </p14:nvContentPartPr>
              <p14:xfrm>
                <a:off x="3593376" y="4315896"/>
                <a:ext cx="226080" cy="42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1CE4BD-B485-2447-B04B-DFC4D2F2C9C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62776" y="4284936"/>
                  <a:ext cx="287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28EF0C-EE84-5642-9C2C-C9D3508F41C6}"/>
                    </a:ext>
                  </a:extLst>
                </p14:cNvPr>
                <p14:cNvContentPartPr/>
                <p14:nvPr/>
              </p14:nvContentPartPr>
              <p14:xfrm>
                <a:off x="4224456" y="4319856"/>
                <a:ext cx="358920" cy="23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28EF0C-EE84-5642-9C2C-C9D3508F41C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93856" y="4288896"/>
                  <a:ext cx="420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8F3FC8-C1CE-824C-9FEC-C34EC8A284C5}"/>
                    </a:ext>
                  </a:extLst>
                </p14:cNvPr>
                <p14:cNvContentPartPr/>
                <p14:nvPr/>
              </p14:nvContentPartPr>
              <p14:xfrm>
                <a:off x="5120496" y="4324896"/>
                <a:ext cx="175680" cy="5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8F3FC8-C1CE-824C-9FEC-C34EC8A284C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89896" y="4294296"/>
                  <a:ext cx="237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B9E22D-E0C6-AD43-9936-9126ECCFBDDB}"/>
                    </a:ext>
                  </a:extLst>
                </p14:cNvPr>
                <p14:cNvContentPartPr/>
                <p14:nvPr/>
              </p14:nvContentPartPr>
              <p14:xfrm>
                <a:off x="5723856" y="4279176"/>
                <a:ext cx="166680" cy="32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B9E22D-E0C6-AD43-9936-9126ECCFBD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93256" y="4248576"/>
                  <a:ext cx="227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77D3FE-5DD2-2E44-9CEF-AABFD3C12AF9}"/>
                    </a:ext>
                  </a:extLst>
                </p14:cNvPr>
                <p14:cNvContentPartPr/>
                <p14:nvPr/>
              </p14:nvContentPartPr>
              <p14:xfrm>
                <a:off x="6473736" y="4288536"/>
                <a:ext cx="265320" cy="5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77D3FE-5DD2-2E44-9CEF-AABFD3C12AF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43136" y="4257576"/>
                  <a:ext cx="326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73221C4-6E4C-C742-8779-BBF5D380DE5F}"/>
                    </a:ext>
                  </a:extLst>
                </p14:cNvPr>
                <p14:cNvContentPartPr/>
                <p14:nvPr/>
              </p14:nvContentPartPr>
              <p14:xfrm>
                <a:off x="7333416" y="4243536"/>
                <a:ext cx="274320" cy="45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73221C4-6E4C-C742-8779-BBF5D380DE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02816" y="4212936"/>
                  <a:ext cx="335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350A42-34D6-2449-AA07-91BD49F26621}"/>
                    </a:ext>
                  </a:extLst>
                </p14:cNvPr>
                <p14:cNvContentPartPr/>
                <p14:nvPr/>
              </p14:nvContentPartPr>
              <p14:xfrm>
                <a:off x="7991856" y="4248576"/>
                <a:ext cx="264600" cy="28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350A42-34D6-2449-AA07-91BD49F2662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60896" y="4217976"/>
                  <a:ext cx="325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8528C1E-4258-5F46-8B05-F9D169530FBF}"/>
                    </a:ext>
                  </a:extLst>
                </p14:cNvPr>
                <p14:cNvContentPartPr/>
                <p14:nvPr/>
              </p14:nvContentPartPr>
              <p14:xfrm>
                <a:off x="8741376" y="4264416"/>
                <a:ext cx="293760" cy="42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8528C1E-4258-5F46-8B05-F9D169530FB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10776" y="4233456"/>
                  <a:ext cx="354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77FD7C-6D6C-A544-9196-E0EFB18BA25C}"/>
                    </a:ext>
                  </a:extLst>
                </p14:cNvPr>
                <p14:cNvContentPartPr/>
                <p14:nvPr/>
              </p14:nvContentPartPr>
              <p14:xfrm>
                <a:off x="9427176" y="4231296"/>
                <a:ext cx="159120" cy="20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77FD7C-6D6C-A544-9196-E0EFB18BA25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96576" y="4200696"/>
                  <a:ext cx="220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FA10CE-907C-4A47-877F-4E4C187E992E}"/>
                    </a:ext>
                  </a:extLst>
                </p14:cNvPr>
                <p14:cNvContentPartPr/>
                <p14:nvPr/>
              </p14:nvContentPartPr>
              <p14:xfrm>
                <a:off x="1791936" y="4324896"/>
                <a:ext cx="7603560" cy="1514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FA10CE-907C-4A47-877F-4E4C187E992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61336" y="4294296"/>
                  <a:ext cx="7665120" cy="15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66AEE8-54B6-1E40-B70C-5D0C19B3A6B2}"/>
              </a:ext>
            </a:extLst>
          </p:cNvPr>
          <p:cNvGrpSpPr/>
          <p:nvPr/>
        </p:nvGrpSpPr>
        <p:grpSpPr>
          <a:xfrm>
            <a:off x="164376" y="4187736"/>
            <a:ext cx="798480" cy="411480"/>
            <a:chOff x="164376" y="4187736"/>
            <a:chExt cx="7984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F367D75-2948-C04B-AE1A-B245EAB81FC7}"/>
                    </a:ext>
                  </a:extLst>
                </p14:cNvPr>
                <p14:cNvContentPartPr/>
                <p14:nvPr/>
              </p14:nvContentPartPr>
              <p14:xfrm>
                <a:off x="228456" y="4352256"/>
                <a:ext cx="91080" cy="246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367D75-2948-C04B-AE1A-B245EAB81FC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3336" y="4337136"/>
                  <a:ext cx="121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3B8E2D-19DE-334D-A15E-0ADBC875BD38}"/>
                    </a:ext>
                  </a:extLst>
                </p14:cNvPr>
                <p14:cNvContentPartPr/>
                <p14:nvPr/>
              </p14:nvContentPartPr>
              <p14:xfrm>
                <a:off x="164376" y="4265856"/>
                <a:ext cx="158400" cy="114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3B8E2D-19DE-334D-A15E-0ADBC875BD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9256" y="4250736"/>
                  <a:ext cx="189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BEC601-46D7-ED43-8F63-83CA81DCC010}"/>
                    </a:ext>
                  </a:extLst>
                </p14:cNvPr>
                <p14:cNvContentPartPr/>
                <p14:nvPr/>
              </p14:nvContentPartPr>
              <p14:xfrm>
                <a:off x="464976" y="4441176"/>
                <a:ext cx="176400" cy="127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BEC601-46D7-ED43-8F63-83CA81DCC01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9496" y="4426056"/>
                  <a:ext cx="207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FF918A-7753-6A4A-AC4D-84415FC5E9ED}"/>
                    </a:ext>
                  </a:extLst>
                </p14:cNvPr>
                <p14:cNvContentPartPr/>
                <p14:nvPr/>
              </p14:nvContentPartPr>
              <p14:xfrm>
                <a:off x="676656" y="4407336"/>
                <a:ext cx="59760" cy="106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FF918A-7753-6A4A-AC4D-84415FC5E9E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1176" y="4391856"/>
                  <a:ext cx="90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432548-1889-5045-ADB4-038114F19C3D}"/>
                    </a:ext>
                  </a:extLst>
                </p14:cNvPr>
                <p14:cNvContentPartPr/>
                <p14:nvPr/>
              </p14:nvContentPartPr>
              <p14:xfrm>
                <a:off x="641016" y="4271976"/>
                <a:ext cx="8280" cy="8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432548-1889-5045-ADB4-038114F19C3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5536" y="4256856"/>
                  <a:ext cx="38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F454AF-F7AF-274E-99A7-67C3A0B045DB}"/>
                    </a:ext>
                  </a:extLst>
                </p14:cNvPr>
                <p14:cNvContentPartPr/>
                <p14:nvPr/>
              </p14:nvContentPartPr>
              <p14:xfrm>
                <a:off x="804456" y="4187736"/>
                <a:ext cx="158400" cy="336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F454AF-F7AF-274E-99A7-67C3A0B045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9336" y="4172616"/>
                  <a:ext cx="18900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14E3CC9-DBF2-F044-8165-7413DB5CA3F3}"/>
              </a:ext>
            </a:extLst>
          </p:cNvPr>
          <p:cNvGrpSpPr/>
          <p:nvPr/>
        </p:nvGrpSpPr>
        <p:grpSpPr>
          <a:xfrm>
            <a:off x="274176" y="4746456"/>
            <a:ext cx="1185120" cy="480600"/>
            <a:chOff x="274176" y="4746456"/>
            <a:chExt cx="118512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C2A0BD-8898-D04B-9744-F3AA5353E25E}"/>
                    </a:ext>
                  </a:extLst>
                </p14:cNvPr>
                <p14:cNvContentPartPr/>
                <p14:nvPr/>
              </p14:nvContentPartPr>
              <p14:xfrm>
                <a:off x="274176" y="5040936"/>
                <a:ext cx="167400" cy="16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C2A0BD-8898-D04B-9744-F3AA5353E25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9056" y="5025816"/>
                  <a:ext cx="197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692527-D1CA-824B-8FA5-8B209B5AD94E}"/>
                    </a:ext>
                  </a:extLst>
                </p14:cNvPr>
                <p14:cNvContentPartPr/>
                <p14:nvPr/>
              </p14:nvContentPartPr>
              <p14:xfrm>
                <a:off x="475416" y="4976856"/>
                <a:ext cx="155880" cy="158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692527-D1CA-824B-8FA5-8B209B5AD94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9936" y="4961736"/>
                  <a:ext cx="186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E0521F-8DD8-684B-B33F-0F570C980693}"/>
                    </a:ext>
                  </a:extLst>
                </p14:cNvPr>
                <p14:cNvContentPartPr/>
                <p14:nvPr/>
              </p14:nvContentPartPr>
              <p14:xfrm>
                <a:off x="681696" y="4919616"/>
                <a:ext cx="106920" cy="123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E0521F-8DD8-684B-B33F-0F570C9806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6216" y="4904496"/>
                  <a:ext cx="137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B8538E-C5C0-E04B-9AE3-53B447FC71D6}"/>
                    </a:ext>
                  </a:extLst>
                </p14:cNvPr>
                <p14:cNvContentPartPr/>
                <p14:nvPr/>
              </p14:nvContentPartPr>
              <p14:xfrm>
                <a:off x="841176" y="4829616"/>
                <a:ext cx="93240" cy="132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B8538E-C5C0-E04B-9AE3-53B447FC71D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5696" y="4814496"/>
                  <a:ext cx="123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3D1E99-E13F-994C-9CA7-EDCAB6F3B710}"/>
                    </a:ext>
                  </a:extLst>
                </p14:cNvPr>
                <p14:cNvContentPartPr/>
                <p14:nvPr/>
              </p14:nvContentPartPr>
              <p14:xfrm>
                <a:off x="1045656" y="4782096"/>
                <a:ext cx="168120" cy="444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3D1E99-E13F-994C-9CA7-EDCAB6F3B7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0176" y="4766976"/>
                  <a:ext cx="198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AAB91E-6DFC-3B4A-B326-F1C13A3F11A8}"/>
                    </a:ext>
                  </a:extLst>
                </p14:cNvPr>
                <p14:cNvContentPartPr/>
                <p14:nvPr/>
              </p14:nvContentPartPr>
              <p14:xfrm>
                <a:off x="1225296" y="4746456"/>
                <a:ext cx="234000" cy="412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AAB91E-6DFC-3B4A-B326-F1C13A3F11A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09816" y="4730976"/>
                  <a:ext cx="264600" cy="44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1A3C158-1F22-A041-98B4-34B05417787D}"/>
                  </a:ext>
                </a:extLst>
              </p14:cNvPr>
              <p14:cNvContentPartPr/>
              <p14:nvPr/>
            </p14:nvContentPartPr>
            <p14:xfrm>
              <a:off x="466416" y="5583816"/>
              <a:ext cx="220320" cy="288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1A3C158-1F22-A041-98B4-34B05417787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51296" y="5568696"/>
                <a:ext cx="2509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4294D05-0077-FA4A-8502-91C77351A4B9}"/>
                  </a:ext>
                </a:extLst>
              </p14:cNvPr>
              <p14:cNvContentPartPr/>
              <p14:nvPr/>
            </p14:nvContentPartPr>
            <p14:xfrm>
              <a:off x="758736" y="5540976"/>
              <a:ext cx="151920" cy="2980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4294D05-0077-FA4A-8502-91C77351A4B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3616" y="5525856"/>
                <a:ext cx="1821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5DCDE2B-1257-8247-91D2-ADE4634B46A0}"/>
                  </a:ext>
                </a:extLst>
              </p14:cNvPr>
              <p14:cNvContentPartPr/>
              <p14:nvPr/>
            </p14:nvContentPartPr>
            <p14:xfrm>
              <a:off x="768096" y="5684256"/>
              <a:ext cx="117360" cy="58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5DCDE2B-1257-8247-91D2-ADE4634B46A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52616" y="5669136"/>
                <a:ext cx="147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9F34079-65B6-C84B-A389-2349394BF713}"/>
                  </a:ext>
                </a:extLst>
              </p14:cNvPr>
              <p14:cNvContentPartPr/>
              <p14:nvPr/>
            </p14:nvContentPartPr>
            <p14:xfrm>
              <a:off x="981216" y="5668776"/>
              <a:ext cx="154440" cy="144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9F34079-65B6-C84B-A389-2349394BF71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66096" y="5653656"/>
                <a:ext cx="18504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3F4CE643-DDF6-B249-AE82-B0711C222F99}"/>
              </a:ext>
            </a:extLst>
          </p:cNvPr>
          <p:cNvGrpSpPr/>
          <p:nvPr/>
        </p:nvGrpSpPr>
        <p:grpSpPr>
          <a:xfrm>
            <a:off x="1106136" y="5440536"/>
            <a:ext cx="427680" cy="282600"/>
            <a:chOff x="1106136" y="5440536"/>
            <a:chExt cx="42768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A3330A-88F1-6F45-B500-874CA83A1BF9}"/>
                    </a:ext>
                  </a:extLst>
                </p14:cNvPr>
                <p14:cNvContentPartPr/>
                <p14:nvPr/>
              </p14:nvContentPartPr>
              <p14:xfrm>
                <a:off x="1157616" y="5440536"/>
                <a:ext cx="88200" cy="282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A3330A-88F1-6F45-B500-874CA83A1BF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42496" y="5425056"/>
                  <a:ext cx="118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006535-EEF9-454E-A2BC-8FC88DBEF146}"/>
                    </a:ext>
                  </a:extLst>
                </p14:cNvPr>
                <p14:cNvContentPartPr/>
                <p14:nvPr/>
              </p14:nvContentPartPr>
              <p14:xfrm>
                <a:off x="1106136" y="5550696"/>
                <a:ext cx="156600" cy="63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006535-EEF9-454E-A2BC-8FC88DBEF14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1016" y="5535576"/>
                  <a:ext cx="186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CC612C-31E5-A44F-94BA-07D0CE003B88}"/>
                    </a:ext>
                  </a:extLst>
                </p14:cNvPr>
                <p14:cNvContentPartPr/>
                <p14:nvPr/>
              </p14:nvContentPartPr>
              <p14:xfrm>
                <a:off x="1362456" y="5486616"/>
                <a:ext cx="171360" cy="158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CC612C-31E5-A44F-94BA-07D0CE003B8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346976" y="5471496"/>
                  <a:ext cx="2019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9795714-B2D7-8949-9521-0228FFC81942}"/>
              </a:ext>
            </a:extLst>
          </p:cNvPr>
          <p:cNvGrpSpPr/>
          <p:nvPr/>
        </p:nvGrpSpPr>
        <p:grpSpPr>
          <a:xfrm>
            <a:off x="2699856" y="4144536"/>
            <a:ext cx="137520" cy="1671840"/>
            <a:chOff x="2699856" y="4144536"/>
            <a:chExt cx="137520" cy="1671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832D336-953D-E744-8216-F3D7EC365BFB}"/>
                    </a:ext>
                  </a:extLst>
                </p14:cNvPr>
                <p14:cNvContentPartPr/>
                <p14:nvPr/>
              </p14:nvContentPartPr>
              <p14:xfrm>
                <a:off x="2715696" y="4270176"/>
                <a:ext cx="25560" cy="122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832D336-953D-E744-8216-F3D7EC365BF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06696" y="4261176"/>
                  <a:ext cx="43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E985D8-FD7B-1A42-B7D0-F58FEC4124C8}"/>
                    </a:ext>
                  </a:extLst>
                </p14:cNvPr>
                <p14:cNvContentPartPr/>
                <p14:nvPr/>
              </p14:nvContentPartPr>
              <p14:xfrm>
                <a:off x="2752056" y="4489416"/>
                <a:ext cx="12600" cy="91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E985D8-FD7B-1A42-B7D0-F58FEC4124C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43416" y="4480776"/>
                  <a:ext cx="30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F5E955-DA25-9C45-B0F3-9217A872A4B2}"/>
                    </a:ext>
                  </a:extLst>
                </p14:cNvPr>
                <p14:cNvContentPartPr/>
                <p14:nvPr/>
              </p14:nvContentPartPr>
              <p14:xfrm>
                <a:off x="2699856" y="4144536"/>
                <a:ext cx="137520" cy="1671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F5E955-DA25-9C45-B0F3-9217A872A4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91216" y="4135896"/>
                  <a:ext cx="155160" cy="168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683DC3C-F1A1-544E-8848-6E24646C0142}"/>
                  </a:ext>
                </a:extLst>
              </p14:cNvPr>
              <p14:cNvContentPartPr/>
              <p14:nvPr/>
            </p14:nvContentPartPr>
            <p14:xfrm>
              <a:off x="4059576" y="4151016"/>
              <a:ext cx="106920" cy="18162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683DC3C-F1A1-544E-8848-6E24646C014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050936" y="4142376"/>
                <a:ext cx="124560" cy="18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E849387-9321-5043-973C-770BA3DD2716}"/>
                  </a:ext>
                </a:extLst>
              </p14:cNvPr>
              <p14:cNvContentPartPr/>
              <p14:nvPr/>
            </p14:nvContentPartPr>
            <p14:xfrm>
              <a:off x="5020056" y="4096296"/>
              <a:ext cx="101880" cy="22006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E849387-9321-5043-973C-770BA3DD271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011056" y="4087656"/>
                <a:ext cx="119520" cy="221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259B7778-8EA0-DC47-B1B2-34DE2C78FAEA}"/>
              </a:ext>
            </a:extLst>
          </p:cNvPr>
          <p:cNvGrpSpPr/>
          <p:nvPr/>
        </p:nvGrpSpPr>
        <p:grpSpPr>
          <a:xfrm>
            <a:off x="5492376" y="4113576"/>
            <a:ext cx="41040" cy="2217960"/>
            <a:chOff x="5492376" y="4113576"/>
            <a:chExt cx="41040" cy="2217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EB8CB8-E70B-D140-BEC2-793F91780657}"/>
                    </a:ext>
                  </a:extLst>
                </p14:cNvPr>
                <p14:cNvContentPartPr/>
                <p14:nvPr/>
              </p14:nvContentPartPr>
              <p14:xfrm>
                <a:off x="5529456" y="4113576"/>
                <a:ext cx="3600" cy="56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EB8CB8-E70B-D140-BEC2-793F9178065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20816" y="4104576"/>
                  <a:ext cx="21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E32F939-45D8-3843-8DA0-0E8139555630}"/>
                    </a:ext>
                  </a:extLst>
                </p14:cNvPr>
                <p14:cNvContentPartPr/>
                <p14:nvPr/>
              </p14:nvContentPartPr>
              <p14:xfrm>
                <a:off x="5492376" y="4169376"/>
                <a:ext cx="41040" cy="2162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E32F939-45D8-3843-8DA0-0E813955563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83376" y="4160736"/>
                  <a:ext cx="58680" cy="217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75AE6F-22F7-9A48-B3CB-47F8DF6EDEFB}"/>
                  </a:ext>
                </a:extLst>
              </p14:cNvPr>
              <p14:cNvContentPartPr/>
              <p14:nvPr/>
            </p14:nvContentPartPr>
            <p14:xfrm>
              <a:off x="7196256" y="4087296"/>
              <a:ext cx="145800" cy="23968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75AE6F-22F7-9A48-B3CB-47F8DF6EDEF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187256" y="4078296"/>
                <a:ext cx="163440" cy="241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5B9F8AE-65B6-CD4D-9F46-3DA46D217D62}"/>
              </a:ext>
            </a:extLst>
          </p:cNvPr>
          <p:cNvGrpSpPr/>
          <p:nvPr/>
        </p:nvGrpSpPr>
        <p:grpSpPr>
          <a:xfrm>
            <a:off x="7764696" y="3474576"/>
            <a:ext cx="1735920" cy="654840"/>
            <a:chOff x="7764696" y="3474576"/>
            <a:chExt cx="1735920" cy="6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7DD57E7-D880-E74E-B28A-BF95729E5028}"/>
                    </a:ext>
                  </a:extLst>
                </p14:cNvPr>
                <p14:cNvContentPartPr/>
                <p14:nvPr/>
              </p14:nvContentPartPr>
              <p14:xfrm>
                <a:off x="7764696" y="3630096"/>
                <a:ext cx="83160" cy="203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7DD57E7-D880-E74E-B28A-BF95729E50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57136" y="3622536"/>
                  <a:ext cx="98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6E17F6C-4CA5-574E-BB65-41FC0128F741}"/>
                    </a:ext>
                  </a:extLst>
                </p14:cNvPr>
                <p14:cNvContentPartPr/>
                <p14:nvPr/>
              </p14:nvContentPartPr>
              <p14:xfrm>
                <a:off x="7909416" y="3712176"/>
                <a:ext cx="168840" cy="96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6E17F6C-4CA5-574E-BB65-41FC0128F74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901856" y="3704616"/>
                  <a:ext cx="183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B905F2-8616-2C4C-A8F7-A47CC50950CA}"/>
                    </a:ext>
                  </a:extLst>
                </p14:cNvPr>
                <p14:cNvContentPartPr/>
                <p14:nvPr/>
              </p14:nvContentPartPr>
              <p14:xfrm>
                <a:off x="8083296" y="3575016"/>
                <a:ext cx="128880" cy="242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B905F2-8616-2C4C-A8F7-A47CC50950C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75736" y="3567456"/>
                  <a:ext cx="144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4D5841-9723-D04A-8B9C-64C267949867}"/>
                    </a:ext>
                  </a:extLst>
                </p14:cNvPr>
                <p14:cNvContentPartPr/>
                <p14:nvPr/>
              </p14:nvContentPartPr>
              <p14:xfrm>
                <a:off x="8294616" y="3648456"/>
                <a:ext cx="66240" cy="149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4D5841-9723-D04A-8B9C-64C26794986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87056" y="3640896"/>
                  <a:ext cx="81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9DEB9AF-9690-CB4F-902F-7F113D4D3823}"/>
                    </a:ext>
                  </a:extLst>
                </p14:cNvPr>
                <p14:cNvContentPartPr/>
                <p14:nvPr/>
              </p14:nvContentPartPr>
              <p14:xfrm>
                <a:off x="8366616" y="3474576"/>
                <a:ext cx="155520" cy="306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9DEB9AF-9690-CB4F-902F-7F113D4D382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59056" y="3467016"/>
                  <a:ext cx="170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7931B9-EAA4-E04F-96FD-3A125D6B33A4}"/>
                    </a:ext>
                  </a:extLst>
                </p14:cNvPr>
                <p14:cNvContentPartPr/>
                <p14:nvPr/>
              </p14:nvContentPartPr>
              <p14:xfrm>
                <a:off x="8421336" y="3672936"/>
                <a:ext cx="276840" cy="106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7931B9-EAA4-E04F-96FD-3A125D6B33A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3776" y="3665376"/>
                  <a:ext cx="29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6E4427-85A9-644F-919F-B0D4556938EA}"/>
                    </a:ext>
                  </a:extLst>
                </p14:cNvPr>
                <p14:cNvContentPartPr/>
                <p14:nvPr/>
              </p14:nvContentPartPr>
              <p14:xfrm>
                <a:off x="8705016" y="3575736"/>
                <a:ext cx="130320" cy="125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6E4427-85A9-644F-919F-B0D4556938E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697456" y="3568176"/>
                  <a:ext cx="145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9EAB06-34F8-4144-AA2E-51A2C79AF591}"/>
                    </a:ext>
                  </a:extLst>
                </p14:cNvPr>
                <p14:cNvContentPartPr/>
                <p14:nvPr/>
              </p14:nvContentPartPr>
              <p14:xfrm>
                <a:off x="8951616" y="3567096"/>
                <a:ext cx="118800" cy="133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9EAB06-34F8-4144-AA2E-51A2C79AF5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944056" y="3559536"/>
                  <a:ext cx="133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A4A040E-ED07-0C45-AB34-A79E9371F29E}"/>
                    </a:ext>
                  </a:extLst>
                </p14:cNvPr>
                <p14:cNvContentPartPr/>
                <p14:nvPr/>
              </p14:nvContentPartPr>
              <p14:xfrm>
                <a:off x="8531136" y="3986856"/>
                <a:ext cx="162000" cy="142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A4A040E-ED07-0C45-AB34-A79E9371F29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523576" y="3979296"/>
                  <a:ext cx="176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71D26C-B375-3D49-A7ED-630F9B1F5702}"/>
                    </a:ext>
                  </a:extLst>
                </p14:cNvPr>
                <p14:cNvContentPartPr/>
                <p14:nvPr/>
              </p14:nvContentPartPr>
              <p14:xfrm>
                <a:off x="8714016" y="3941856"/>
                <a:ext cx="105840" cy="164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71D26C-B375-3D49-A7ED-630F9B1F570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06456" y="3934296"/>
                  <a:ext cx="120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B9EB081-C12C-D145-A775-20859E196442}"/>
                    </a:ext>
                  </a:extLst>
                </p14:cNvPr>
                <p14:cNvContentPartPr/>
                <p14:nvPr/>
              </p14:nvContentPartPr>
              <p14:xfrm>
                <a:off x="8894376" y="3940056"/>
                <a:ext cx="113760" cy="153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B9EB081-C12C-D145-A775-20859E19644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86816" y="3932496"/>
                  <a:ext cx="128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A3DF28-8E39-8E4C-B98B-DC52E07D91B5}"/>
                    </a:ext>
                  </a:extLst>
                </p14:cNvPr>
                <p14:cNvContentPartPr/>
                <p14:nvPr/>
              </p14:nvContentPartPr>
              <p14:xfrm>
                <a:off x="9025056" y="3887856"/>
                <a:ext cx="145800" cy="128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A3DF28-8E39-8E4C-B98B-DC52E07D91B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017496" y="3880656"/>
                  <a:ext cx="160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985526-C983-DC4C-8167-88E319CAD791}"/>
                    </a:ext>
                  </a:extLst>
                </p14:cNvPr>
                <p14:cNvContentPartPr/>
                <p14:nvPr/>
              </p14:nvContentPartPr>
              <p14:xfrm>
                <a:off x="9216936" y="3684816"/>
                <a:ext cx="133200" cy="279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985526-C983-DC4C-8167-88E319CAD79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09376" y="3677256"/>
                  <a:ext cx="147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217DBB7-F26C-AB47-8045-5BBB92B7DA59}"/>
                    </a:ext>
                  </a:extLst>
                </p14:cNvPr>
                <p14:cNvContentPartPr/>
                <p14:nvPr/>
              </p14:nvContentPartPr>
              <p14:xfrm>
                <a:off x="9225936" y="3791016"/>
                <a:ext cx="91800" cy="95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217DBB7-F26C-AB47-8045-5BBB92B7DA5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18376" y="3783456"/>
                  <a:ext cx="106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C174AEC-FE9A-954B-9768-2FEBF0B026EA}"/>
                    </a:ext>
                  </a:extLst>
                </p14:cNvPr>
                <p14:cNvContentPartPr/>
                <p14:nvPr/>
              </p14:nvContentPartPr>
              <p14:xfrm>
                <a:off x="9388656" y="3812976"/>
                <a:ext cx="111960" cy="214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C174AEC-FE9A-954B-9768-2FEBF0B026E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81096" y="3805416"/>
                  <a:ext cx="12708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B0A3D51-D80C-DA47-BFC1-C5E8529660BC}"/>
                  </a:ext>
                </a:extLst>
              </p14:cNvPr>
              <p14:cNvContentPartPr/>
              <p14:nvPr/>
            </p14:nvContentPartPr>
            <p14:xfrm>
              <a:off x="7209216" y="3771936"/>
              <a:ext cx="444240" cy="3193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B0A3D51-D80C-DA47-BFC1-C5E8529660B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201656" y="3764376"/>
                <a:ext cx="45936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124" name="Picture 123">
            <a:extLst>
              <a:ext uri="{FF2B5EF4-FFF2-40B4-BE49-F238E27FC236}">
                <a16:creationId xmlns:a16="http://schemas.microsoft.com/office/drawing/2014/main" id="{9C1E6099-C42D-C54F-B3C0-16E2802C4F2C}"/>
              </a:ext>
            </a:extLst>
          </p:cNvPr>
          <p:cNvPicPr>
            <a:picLocks noChangeAspect="1"/>
          </p:cNvPicPr>
          <p:nvPr/>
        </p:nvPicPr>
        <p:blipFill rotWithShape="1">
          <a:blip r:embed="rId171"/>
          <a:srcRect t="4746"/>
          <a:stretch/>
        </p:blipFill>
        <p:spPr>
          <a:xfrm rot="20595275">
            <a:off x="7097550" y="2637753"/>
            <a:ext cx="5980074" cy="501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9C5A26F-B3FB-D543-9E74-71E1827A1F04}"/>
                  </a:ext>
                </a:extLst>
              </p14:cNvPr>
              <p14:cNvContentPartPr/>
              <p14:nvPr/>
            </p14:nvContentPartPr>
            <p14:xfrm>
              <a:off x="6190416" y="2340576"/>
              <a:ext cx="3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9C5A26F-B3FB-D543-9E74-71E1827A1F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186096" y="233625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A2118CB-B264-1346-8C87-0B7ADDC55070}"/>
                  </a:ext>
                </a:extLst>
              </p14:cNvPr>
              <p14:cNvContentPartPr/>
              <p14:nvPr/>
            </p14:nvContentPartPr>
            <p14:xfrm>
              <a:off x="5394816" y="941616"/>
              <a:ext cx="360" cy="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A2118CB-B264-1346-8C87-0B7ADDC5507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390496" y="93729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41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65" y="91857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/>
              <a:t>Program To-Do: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6" y="746235"/>
            <a:ext cx="11866180" cy="599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Open IMF/solar wind file using existing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ImfData</a:t>
            </a:r>
            <a:r>
              <a:rPr lang="en-US" dirty="0"/>
              <a:t> class in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clasp605.py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ea typeface="Courier" charset="0"/>
                <a:cs typeface="Courier" charset="0"/>
              </a:rPr>
              <a:t>Calculate |V|, |B|, clock angle, and Epsilon.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Courier" charset="0"/>
                <a:cs typeface="Courier" charset="0"/>
              </a:rPr>
              <a:t>Set time constant, “D”, to desired value.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Courier" charset="0"/>
                <a:cs typeface="Courier" charset="0"/>
              </a:rPr>
              <a:t>Create empty list to hold date, time for each </a:t>
            </a:r>
            <a:r>
              <a:rPr lang="en-US" dirty="0" err="1">
                <a:ea typeface="Courier" charset="0"/>
                <a:cs typeface="Courier" charset="0"/>
              </a:rPr>
              <a:t>substorm</a:t>
            </a:r>
            <a:r>
              <a:rPr lang="en-US" dirty="0">
                <a:ea typeface="Courier" charset="0"/>
                <a:cs typeface="Courier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Courier" charset="0"/>
                <a:cs typeface="Courier" charset="0"/>
              </a:rPr>
              <a:t>Create </a:t>
            </a:r>
            <a:r>
              <a:rPr lang="en-US" dirty="0" err="1">
                <a:ea typeface="Courier" charset="0"/>
                <a:cs typeface="Courier" charset="0"/>
              </a:rPr>
              <a:t>numpy</a:t>
            </a:r>
            <a:r>
              <a:rPr lang="en-US" dirty="0">
                <a:ea typeface="Courier" charset="0"/>
                <a:cs typeface="Courier" charset="0"/>
              </a:rPr>
              <a:t> array to hold E(t).  Same number of items as IMF input file.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Courier" charset="0"/>
                <a:cs typeface="Courier" charset="0"/>
              </a:rPr>
              <a:t>Integrate: for 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=0 through size of E(t) minus 1: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Courier" charset="0"/>
                <a:cs typeface="Courier" charset="0"/>
              </a:rPr>
              <a:t>Calculate </a:t>
            </a:r>
            <a:r>
              <a:rPr lang="en-US" dirty="0" err="1">
                <a:ea typeface="Courier" charset="0"/>
                <a:cs typeface="Courier" charset="0"/>
              </a:rPr>
              <a:t>Δt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imf</a:t>
            </a:r>
            <a:r>
              <a:rPr lang="en-US" dirty="0">
                <a:ea typeface="Courier" charset="0"/>
                <a:cs typeface="Courier" charset="0"/>
              </a:rPr>
              <a:t>[‘time’][i+1] </a:t>
            </a:r>
            <a:r>
              <a:rPr lang="mr-IN" dirty="0">
                <a:ea typeface="Courier" charset="0"/>
                <a:cs typeface="Courier" charset="0"/>
              </a:rPr>
              <a:t>–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imf</a:t>
            </a:r>
            <a:r>
              <a:rPr lang="en-US" dirty="0">
                <a:ea typeface="Courier" charset="0"/>
                <a:cs typeface="Courier" charset="0"/>
              </a:rPr>
              <a:t>[‘time’][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].  Convert to seconds.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Courier" charset="0"/>
                <a:cs typeface="Courier" charset="0"/>
              </a:rPr>
              <a:t>Perform Euler step: E[i+1] = E[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 + </a:t>
            </a:r>
            <a:r>
              <a:rPr lang="en-US" dirty="0" err="1">
                <a:ea typeface="Courier" charset="0"/>
                <a:cs typeface="Courier" charset="0"/>
              </a:rPr>
              <a:t>Δt</a:t>
            </a:r>
            <a:r>
              <a:rPr lang="en-US" dirty="0">
                <a:ea typeface="Courier" charset="0"/>
                <a:cs typeface="Courier" charset="0"/>
              </a:rPr>
              <a:t>*</a:t>
            </a:r>
            <a:r>
              <a:rPr lang="en-US" dirty="0" err="1">
                <a:ea typeface="Courier" charset="0"/>
                <a:cs typeface="Courier" charset="0"/>
              </a:rPr>
              <a:t>ε</a:t>
            </a:r>
            <a:r>
              <a:rPr lang="en-US" dirty="0">
                <a:ea typeface="Courier" charset="0"/>
                <a:cs typeface="Courier" charset="0"/>
              </a:rPr>
              <a:t>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Courier" charset="0"/>
                <a:cs typeface="Courier" charset="0"/>
              </a:rPr>
              <a:t>Check energy threshold.  If E[i+1] &gt; 0: Save epoch via </a:t>
            </a:r>
            <a:r>
              <a:rPr lang="en-US" dirty="0" err="1">
                <a:ea typeface="Courier" charset="0"/>
                <a:cs typeface="Courier" charset="0"/>
              </a:rPr>
              <a:t>epoch_list.append</a:t>
            </a:r>
            <a:r>
              <a:rPr lang="en-US" dirty="0">
                <a:ea typeface="Courier" charset="0"/>
                <a:cs typeface="Courier" charset="0"/>
              </a:rPr>
              <a:t>() and reset energy via E[i+1] = -D*</a:t>
            </a:r>
            <a:r>
              <a:rPr lang="en-US" dirty="0" err="1">
                <a:ea typeface="Courier" charset="0"/>
                <a:cs typeface="Courier" charset="0"/>
              </a:rPr>
              <a:t>ε</a:t>
            </a:r>
            <a:r>
              <a:rPr lang="en-US" dirty="0">
                <a:ea typeface="Courier" charset="0"/>
                <a:cs typeface="Courier" charset="0"/>
              </a:rPr>
              <a:t>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US">
                <a:ea typeface="Courier" charset="0"/>
                <a:cs typeface="Courier" charset="0"/>
              </a:rPr>
              <a:t>Plot results!</a:t>
            </a:r>
            <a:endParaRPr lang="en-US" dirty="0"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lang="en-US" dirty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1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HAO Colloquium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821681" y="6573937"/>
            <a:ext cx="1846321" cy="284065"/>
          </a:xfrm>
          <a:prstGeom prst="rect">
            <a:avLst/>
          </a:prstGeom>
        </p:spPr>
        <p:txBody>
          <a:bodyPr/>
          <a:lstStyle/>
          <a:p>
            <a:fld id="{9BCF961D-6ACE-6542-A5D5-B75176A8946E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magnetosphere_southward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1" y="0"/>
            <a:ext cx="9143999" cy="6858000"/>
          </a:xfrm>
          <a:prstGeom prst="rect">
            <a:avLst/>
          </a:prstGeom>
        </p:spPr>
      </p:pic>
      <p:pic>
        <p:nvPicPr>
          <p:cNvPr id="8" name="Picture 7" descr="magnetosphere_SW_entr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30" y="9952"/>
            <a:ext cx="9143999" cy="685800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9C0F3E8-7E3D-7343-B860-806D368F928C}"/>
              </a:ext>
            </a:extLst>
          </p:cNvPr>
          <p:cNvGrpSpPr/>
          <p:nvPr/>
        </p:nvGrpSpPr>
        <p:grpSpPr>
          <a:xfrm>
            <a:off x="3242733" y="397933"/>
            <a:ext cx="1529989" cy="4131734"/>
            <a:chOff x="3242733" y="397933"/>
            <a:chExt cx="1529989" cy="4131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46F05-3238-1840-9618-A83868C82C7A}"/>
                </a:ext>
              </a:extLst>
            </p:cNvPr>
            <p:cNvSpPr/>
            <p:nvPr/>
          </p:nvSpPr>
          <p:spPr>
            <a:xfrm>
              <a:off x="4038600" y="2910468"/>
              <a:ext cx="734122" cy="148311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F5411B-7AEA-BF48-B5B7-1988D2072234}"/>
                </a:ext>
              </a:extLst>
            </p:cNvPr>
            <p:cNvCxnSpPr>
              <a:cxnSpLocks/>
            </p:cNvCxnSpPr>
            <p:nvPr/>
          </p:nvCxnSpPr>
          <p:spPr>
            <a:xfrm>
              <a:off x="3242733" y="397933"/>
              <a:ext cx="795867" cy="251253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7819A1-CD11-D74C-A721-ED8C9117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9667" y="4393581"/>
              <a:ext cx="778933" cy="13608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reconnection_movie.mov">
            <a:hlinkClick r:id="" action="ppaction://media"/>
            <a:extLst>
              <a:ext uri="{FF2B5EF4-FFF2-40B4-BE49-F238E27FC236}">
                <a16:creationId xmlns:a16="http://schemas.microsoft.com/office/drawing/2014/main" id="{DEDC5917-C5E0-9647-BAF9-4732F3BE5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-333459" y="978874"/>
            <a:ext cx="4058049" cy="30435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3797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6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bstorm_short" descr="substorm_short">
            <a:hlinkClick r:id="" action="ppaction://media"/>
            <a:extLst>
              <a:ext uri="{FF2B5EF4-FFF2-40B4-BE49-F238E27FC236}">
                <a16:creationId xmlns:a16="http://schemas.microsoft.com/office/drawing/2014/main" id="{2F5E830C-9F85-7D40-89B5-A79FEDC1D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658238" y="1051135"/>
            <a:ext cx="10875523" cy="543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4318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200" dirty="0"/>
              <a:t>What precipitates [reconnection/current disruption]?</a:t>
            </a:r>
          </a:p>
          <a:p>
            <a:endParaRPr lang="en-US" sz="3200" dirty="0"/>
          </a:p>
          <a:p>
            <a:r>
              <a:rPr lang="en-US" sz="3200" dirty="0"/>
              <a:t>Or “</a:t>
            </a:r>
            <a:r>
              <a:rPr lang="en-US" sz="3200" b="1" dirty="0"/>
              <a:t>Why do </a:t>
            </a:r>
            <a:r>
              <a:rPr lang="en-US" sz="3200" b="1" dirty="0" err="1"/>
              <a:t>substorms</a:t>
            </a:r>
            <a:r>
              <a:rPr lang="en-US" sz="3200" b="1" dirty="0"/>
              <a:t> happen when they do?</a:t>
            </a:r>
            <a:r>
              <a:rPr lang="en-US" sz="3200" dirty="0"/>
              <a:t>”</a:t>
            </a:r>
          </a:p>
          <a:p>
            <a:endParaRPr lang="en-US" sz="3200" dirty="0"/>
          </a:p>
          <a:p>
            <a:r>
              <a:rPr lang="en-US" sz="3200" dirty="0"/>
              <a:t>Critical threshold in: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Open magnetic flux?  (Unlikely </a:t>
            </a:r>
            <a:r>
              <a:rPr lang="en-US" sz="2400" i="1" dirty="0"/>
              <a:t>[</a:t>
            </a:r>
            <a:r>
              <a:rPr lang="en-US" sz="2400" i="1" dirty="0" err="1"/>
              <a:t>Boakes</a:t>
            </a:r>
            <a:r>
              <a:rPr lang="en-US" sz="2400" i="1" dirty="0"/>
              <a:t> et al., 2009]</a:t>
            </a:r>
            <a:r>
              <a:rPr lang="en-US" sz="32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Kappa parameter?  </a:t>
            </a:r>
            <a:r>
              <a:rPr lang="en-US" sz="2400" i="1" dirty="0"/>
              <a:t> [Buchner and </a:t>
            </a:r>
            <a:r>
              <a:rPr lang="en-US" sz="2400" i="1" dirty="0" err="1"/>
              <a:t>Zelenyi</a:t>
            </a:r>
            <a:r>
              <a:rPr lang="en-US" sz="2400" i="1" dirty="0"/>
              <a:t>, 1987]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Something else?</a:t>
            </a:r>
          </a:p>
          <a:p>
            <a:pPr marL="342900" indent="-342900">
              <a:buFont typeface="Arial"/>
              <a:buChar char="•"/>
            </a:pPr>
            <a:endParaRPr lang="en-US" sz="3200" dirty="0"/>
          </a:p>
          <a:p>
            <a:r>
              <a:rPr lang="en-US" sz="3200" dirty="0"/>
              <a:t>For now, we’ll assume a parameter that is proportional to the energy accumulated in the </a:t>
            </a:r>
            <a:r>
              <a:rPr lang="en-US" sz="3200" dirty="0" err="1"/>
              <a:t>magnetotail</a:t>
            </a:r>
            <a:r>
              <a:rPr lang="en-US" sz="3200" dirty="0"/>
              <a:t> lobes.</a:t>
            </a:r>
            <a:endParaRPr lang="en-US" sz="28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658238" y="255183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12747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405054" y="3305783"/>
            <a:ext cx="9539452" cy="319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4318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endParaRPr lang="en-US" sz="2400" dirty="0"/>
          </a:p>
          <a:p>
            <a:pPr>
              <a:buClrTx/>
              <a:buSzTx/>
              <a:buFontTx/>
              <a:buNone/>
            </a:pPr>
            <a:r>
              <a:rPr lang="en-US" sz="2400" dirty="0"/>
              <a:t>Substorm is in a generic class of integrate-and-fire models</a:t>
            </a:r>
          </a:p>
          <a:p>
            <a:pPr>
              <a:buClrTx/>
              <a:buSzTx/>
              <a:buFontTx/>
              <a:buNone/>
            </a:pPr>
            <a:r>
              <a:rPr lang="en-US" sz="2400" dirty="0"/>
              <a:t>(like neuron models): energy builds over time until a threshold is reached.  Then, the energy is released explosively </a:t>
            </a:r>
            <a:r>
              <a:rPr lang="en-US" sz="2400" dirty="0" err="1"/>
              <a:t>downtail</a:t>
            </a:r>
            <a:r>
              <a:rPr lang="en-US" sz="2400" dirty="0"/>
              <a:t>.</a:t>
            </a:r>
          </a:p>
          <a:p>
            <a:pPr>
              <a:buClrTx/>
              <a:buSzTx/>
              <a:buFontTx/>
              <a:buNone/>
            </a:pPr>
            <a:endParaRPr lang="en-US" sz="2400" dirty="0"/>
          </a:p>
          <a:p>
            <a:pPr>
              <a:buClrTx/>
              <a:buSzTx/>
              <a:buFontTx/>
              <a:buNone/>
            </a:pPr>
            <a:r>
              <a:rPr lang="en-US" sz="2400" dirty="0"/>
              <a:t>The Minimal Substorm Model </a:t>
            </a:r>
            <a:r>
              <a:rPr lang="en-US" i="1" dirty="0"/>
              <a:t>[Freeman and Morley, 2004]</a:t>
            </a:r>
            <a:r>
              <a:rPr lang="en-US" sz="2400" dirty="0"/>
              <a:t> is solar-wind driven neuron model of substorms.   It has only three rules and one free parameter</a:t>
            </a:r>
          </a:p>
          <a:p>
            <a:pPr>
              <a:buClrTx/>
              <a:buSzTx/>
              <a:buFontTx/>
              <a:buNone/>
            </a:pPr>
            <a:endParaRPr lang="en-US" sz="2400" dirty="0"/>
          </a:p>
          <a:p>
            <a:pPr>
              <a:buClrTx/>
              <a:buSzTx/>
              <a:buFontTx/>
              <a:buNone/>
            </a:pPr>
            <a:endParaRPr lang="en-US" sz="24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981200" y="76102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A toy model of </a:t>
            </a:r>
            <a:r>
              <a:rPr lang="en-US" dirty="0" err="1"/>
              <a:t>substorms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53183"/>
            <a:ext cx="7467600" cy="21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152400" y="152609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Simple loading-unloading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 txBox="1">
                <a:spLocks noChangeArrowheads="1"/>
              </p:cNvSpPr>
              <p:nvPr/>
            </p:nvSpPr>
            <p:spPr>
              <a:xfrm>
                <a:off x="401444" y="914400"/>
                <a:ext cx="11389112" cy="5308600"/>
              </a:xfrm>
              <a:prstGeom prst="rect">
                <a:avLst/>
              </a:prstGeom>
            </p:spPr>
            <p:txBody>
              <a:bodyPr/>
              <a:lstStyle>
                <a:lvl1pPr marL="346075" marR="0" indent="-346075" algn="l" defTabSz="914400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rgbClr val="F4B834"/>
                  </a:buClr>
                  <a:buSzTx/>
                  <a:buFont typeface="Wingdings" pitchFamily="2" charset="2"/>
                  <a:buChar char="§"/>
                  <a:tabLst/>
                  <a:defRPr kumimoji="0" lang="en-US" sz="2800" b="0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Arial" pitchFamily="34" charset="0"/>
                  </a:defRPr>
                </a:lvl1pPr>
                <a:lvl2pPr marL="690563" marR="0" indent="-346075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4B834"/>
                  </a:buClr>
                  <a:buSzPct val="120000"/>
                  <a:buFont typeface="Arial" panose="020B0604020202020204" pitchFamily="34" charset="0"/>
                  <a:buChar char="–"/>
                  <a:tabLst/>
                  <a:defRPr sz="240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031875" marR="0" indent="-350838" algn="l" defTabSz="914400" rtl="0" eaLnBrk="1" fontAlgn="auto" latinLnBrk="0" hangingPunct="1">
                  <a:lnSpc>
                    <a:spcPct val="100000"/>
                  </a:lnSpc>
                  <a:spcBef>
                    <a:spcPts val="576"/>
                  </a:spcBef>
                  <a:spcAft>
                    <a:spcPts val="0"/>
                  </a:spcAft>
                  <a:buClr>
                    <a:srgbClr val="F4B834"/>
                  </a:buClr>
                  <a:buSzPct val="130000"/>
                  <a:buFont typeface="Arial" pitchFamily="34" charset="0"/>
                  <a:buChar char="•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4775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4B834"/>
                  </a:buClr>
                  <a:buSzPct val="130000"/>
                  <a:buFont typeface="Arial" panose="020B0604020202020204" pitchFamily="34" charset="0"/>
                  <a:buChar char="-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0388" marR="0" indent="-225425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4B834"/>
                  </a:buClr>
                  <a:buSzTx/>
                  <a:buFont typeface="Arial" pitchFamily="34" charset="0"/>
                  <a:buChar char="–"/>
                  <a:tabLst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Solar wind power input at magnetopause P accumulates energy in magnetotail E.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𝑑𝐸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𝜀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Unique minimum energy state for magnetosphere, </a:t>
                </a:r>
                <a:r>
                  <a:rPr lang="en-US" sz="2400" dirty="0" err="1"/>
                  <a:t>E</a:t>
                </a:r>
                <a:r>
                  <a:rPr lang="en-US" sz="2400" baseline="-25000" dirty="0" err="1"/>
                  <a:t>min</a:t>
                </a:r>
                <a:r>
                  <a:rPr lang="en-US" sz="2400" dirty="0"/>
                  <a:t>, exists for </a:t>
                </a:r>
                <a:br>
                  <a:rPr lang="en-US" sz="2400" dirty="0"/>
                </a:br>
                <a:r>
                  <a:rPr lang="en-US" sz="2400" dirty="0"/>
                  <a:t>given solar wind state 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</a:rPr>
                        <m:t>𝐷𝑃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2400" dirty="0" err="1"/>
                  <a:t>Magnetotail</a:t>
                </a:r>
                <a:r>
                  <a:rPr lang="en-US" sz="2400" dirty="0"/>
                  <a:t> can only move to lower energy state </a:t>
                </a:r>
                <a:r>
                  <a:rPr lang="en-US" sz="2400" dirty="0" err="1"/>
                  <a:t>E</a:t>
                </a:r>
                <a:r>
                  <a:rPr lang="en-US" sz="2400" baseline="-25000" dirty="0" err="1"/>
                  <a:t>min</a:t>
                </a:r>
                <a:r>
                  <a:rPr lang="en-US" sz="2400" dirty="0"/>
                  <a:t> when energy threshold C is exceeded.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is-I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3200" dirty="0"/>
                  <a:t> when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𝐸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𝑡</m:t>
                    </m:r>
                    <m:r>
                      <a:rPr lang="en-US" sz="3200" i="1">
                        <a:latin typeface="Cambria Math" charset="0"/>
                      </a:rPr>
                      <m:t>)≥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For constant input, substorms occur with constant period of D</a:t>
                </a:r>
                <a:br>
                  <a:rPr lang="en-US" sz="2400" dirty="0"/>
                </a:br>
                <a:r>
                  <a:rPr lang="en-US" sz="2000" dirty="0"/>
                  <a:t>Expect D = 2.5-3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hr</a:t>
                </a: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1600" i="1" dirty="0">
                    <a:solidFill>
                      <a:srgbClr val="000000"/>
                    </a:solidFill>
                  </a:rPr>
                  <a:t>[</a:t>
                </a:r>
                <a:r>
                  <a:rPr lang="en-US" sz="1600" i="1" dirty="0" err="1">
                    <a:solidFill>
                      <a:srgbClr val="000000"/>
                    </a:solidFill>
                  </a:rPr>
                  <a:t>Borovsky</a:t>
                </a:r>
                <a:r>
                  <a:rPr lang="en-US" sz="1600" i="1" dirty="0">
                    <a:solidFill>
                      <a:srgbClr val="000000"/>
                    </a:solidFill>
                  </a:rPr>
                  <a:t> et al., JGR, 1993; Freeman and Farrugia, JGR, 1995; Huang et al., JGR, 2003]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44" y="914400"/>
                <a:ext cx="11389112" cy="5308600"/>
              </a:xfrm>
              <a:prstGeom prst="rect">
                <a:avLst/>
              </a:prstGeom>
              <a:blipFill>
                <a:blip r:embed="rId3"/>
                <a:stretch>
                  <a:fillRect l="-780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804058" y="914400"/>
            <a:ext cx="3694384" cy="1675395"/>
            <a:chOff x="6879021" y="1231799"/>
            <a:chExt cx="3694384" cy="1675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8038121" y="1231799"/>
                  <a:ext cx="2535284" cy="167539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𝜀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≡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𝑣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≡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sz="24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21" y="1231799"/>
                  <a:ext cx="2535284" cy="167539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Down Arrow 2"/>
            <p:cNvSpPr/>
            <p:nvPr/>
          </p:nvSpPr>
          <p:spPr>
            <a:xfrm rot="5400000">
              <a:off x="7041931" y="1492471"/>
              <a:ext cx="830317" cy="115613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76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Finding free parameter, D</a:t>
            </a:r>
          </a:p>
        </p:txBody>
      </p:sp>
      <p:pic>
        <p:nvPicPr>
          <p:cNvPr id="5" name="Picture 2" descr="ss_tim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r="10789"/>
          <a:stretch>
            <a:fillRect/>
          </a:stretch>
        </p:blipFill>
        <p:spPr bwMode="auto">
          <a:xfrm>
            <a:off x="1752600" y="2776073"/>
            <a:ext cx="4953000" cy="33612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733737" y="1353402"/>
            <a:ext cx="3624703" cy="2103428"/>
            <a:chOff x="3021" y="1317"/>
            <a:chExt cx="2319" cy="1346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249" y="1498"/>
              <a:ext cx="207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234" y="1494"/>
              <a:ext cx="2091" cy="914"/>
            </a:xfrm>
            <a:custGeom>
              <a:avLst/>
              <a:gdLst>
                <a:gd name="T0" fmla="*/ 0 w 2091"/>
                <a:gd name="T1" fmla="*/ 185 h 914"/>
                <a:gd name="T2" fmla="*/ 200 w 2091"/>
                <a:gd name="T3" fmla="*/ 160 h 914"/>
                <a:gd name="T4" fmla="*/ 245 w 2091"/>
                <a:gd name="T5" fmla="*/ 78 h 914"/>
                <a:gd name="T6" fmla="*/ 405 w 2091"/>
                <a:gd name="T7" fmla="*/ 3 h 914"/>
                <a:gd name="T8" fmla="*/ 415 w 2091"/>
                <a:gd name="T9" fmla="*/ 415 h 914"/>
                <a:gd name="T10" fmla="*/ 585 w 2091"/>
                <a:gd name="T11" fmla="*/ 308 h 914"/>
                <a:gd name="T12" fmla="*/ 738 w 2091"/>
                <a:gd name="T13" fmla="*/ 201 h 914"/>
                <a:gd name="T14" fmla="*/ 800 w 2091"/>
                <a:gd name="T15" fmla="*/ 135 h 914"/>
                <a:gd name="T16" fmla="*/ 891 w 2091"/>
                <a:gd name="T17" fmla="*/ 0 h 914"/>
                <a:gd name="T18" fmla="*/ 906 w 2091"/>
                <a:gd name="T19" fmla="*/ 826 h 914"/>
                <a:gd name="T20" fmla="*/ 1015 w 2091"/>
                <a:gd name="T21" fmla="*/ 530 h 914"/>
                <a:gd name="T22" fmla="*/ 1061 w 2091"/>
                <a:gd name="T23" fmla="*/ 357 h 914"/>
                <a:gd name="T24" fmla="*/ 1168 w 2091"/>
                <a:gd name="T25" fmla="*/ 300 h 914"/>
                <a:gd name="T26" fmla="*/ 1321 w 2091"/>
                <a:gd name="T27" fmla="*/ 176 h 914"/>
                <a:gd name="T28" fmla="*/ 1464 w 2091"/>
                <a:gd name="T29" fmla="*/ 3 h 914"/>
                <a:gd name="T30" fmla="*/ 1467 w 2091"/>
                <a:gd name="T31" fmla="*/ 411 h 914"/>
                <a:gd name="T32" fmla="*/ 1538 w 2091"/>
                <a:gd name="T33" fmla="*/ 292 h 914"/>
                <a:gd name="T34" fmla="*/ 1600 w 2091"/>
                <a:gd name="T35" fmla="*/ 152 h 914"/>
                <a:gd name="T36" fmla="*/ 1635 w 2091"/>
                <a:gd name="T37" fmla="*/ 3 h 914"/>
                <a:gd name="T38" fmla="*/ 1638 w 2091"/>
                <a:gd name="T39" fmla="*/ 816 h 914"/>
                <a:gd name="T40" fmla="*/ 2091 w 2091"/>
                <a:gd name="T41" fmla="*/ 43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1" h="914">
                  <a:moveTo>
                    <a:pt x="0" y="185"/>
                  </a:moveTo>
                  <a:cubicBezTo>
                    <a:pt x="32" y="181"/>
                    <a:pt x="159" y="178"/>
                    <a:pt x="200" y="160"/>
                  </a:cubicBezTo>
                  <a:cubicBezTo>
                    <a:pt x="241" y="142"/>
                    <a:pt x="211" y="104"/>
                    <a:pt x="245" y="78"/>
                  </a:cubicBezTo>
                  <a:cubicBezTo>
                    <a:pt x="279" y="52"/>
                    <a:pt x="282" y="36"/>
                    <a:pt x="405" y="3"/>
                  </a:cubicBezTo>
                  <a:cubicBezTo>
                    <a:pt x="408" y="117"/>
                    <a:pt x="411" y="291"/>
                    <a:pt x="415" y="415"/>
                  </a:cubicBezTo>
                  <a:cubicBezTo>
                    <a:pt x="445" y="466"/>
                    <a:pt x="531" y="344"/>
                    <a:pt x="585" y="308"/>
                  </a:cubicBezTo>
                  <a:cubicBezTo>
                    <a:pt x="639" y="272"/>
                    <a:pt x="703" y="230"/>
                    <a:pt x="738" y="201"/>
                  </a:cubicBezTo>
                  <a:cubicBezTo>
                    <a:pt x="774" y="172"/>
                    <a:pt x="775" y="168"/>
                    <a:pt x="800" y="135"/>
                  </a:cubicBezTo>
                  <a:cubicBezTo>
                    <a:pt x="825" y="102"/>
                    <a:pt x="768" y="74"/>
                    <a:pt x="891" y="0"/>
                  </a:cubicBezTo>
                  <a:cubicBezTo>
                    <a:pt x="914" y="121"/>
                    <a:pt x="885" y="738"/>
                    <a:pt x="906" y="826"/>
                  </a:cubicBezTo>
                  <a:cubicBezTo>
                    <a:pt x="927" y="914"/>
                    <a:pt x="989" y="608"/>
                    <a:pt x="1015" y="530"/>
                  </a:cubicBezTo>
                  <a:cubicBezTo>
                    <a:pt x="1041" y="452"/>
                    <a:pt x="1035" y="395"/>
                    <a:pt x="1061" y="357"/>
                  </a:cubicBezTo>
                  <a:cubicBezTo>
                    <a:pt x="1088" y="319"/>
                    <a:pt x="1125" y="330"/>
                    <a:pt x="1168" y="300"/>
                  </a:cubicBezTo>
                  <a:cubicBezTo>
                    <a:pt x="1211" y="270"/>
                    <a:pt x="1272" y="225"/>
                    <a:pt x="1321" y="176"/>
                  </a:cubicBezTo>
                  <a:cubicBezTo>
                    <a:pt x="1370" y="127"/>
                    <a:pt x="1401" y="36"/>
                    <a:pt x="1464" y="3"/>
                  </a:cubicBezTo>
                  <a:cubicBezTo>
                    <a:pt x="1470" y="105"/>
                    <a:pt x="1467" y="189"/>
                    <a:pt x="1467" y="411"/>
                  </a:cubicBezTo>
                  <a:cubicBezTo>
                    <a:pt x="1480" y="459"/>
                    <a:pt x="1516" y="335"/>
                    <a:pt x="1538" y="292"/>
                  </a:cubicBezTo>
                  <a:cubicBezTo>
                    <a:pt x="1560" y="249"/>
                    <a:pt x="1584" y="200"/>
                    <a:pt x="1600" y="152"/>
                  </a:cubicBezTo>
                  <a:cubicBezTo>
                    <a:pt x="1616" y="104"/>
                    <a:pt x="1614" y="39"/>
                    <a:pt x="1635" y="3"/>
                  </a:cubicBezTo>
                  <a:cubicBezTo>
                    <a:pt x="1643" y="114"/>
                    <a:pt x="1635" y="540"/>
                    <a:pt x="1638" y="816"/>
                  </a:cubicBezTo>
                  <a:cubicBezTo>
                    <a:pt x="1715" y="783"/>
                    <a:pt x="1997" y="511"/>
                    <a:pt x="2091" y="4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234" y="1317"/>
              <a:ext cx="2106" cy="1143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 rot="16200000">
              <a:off x="2888" y="1760"/>
              <a:ext cx="483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Energy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098" y="2446"/>
              <a:ext cx="38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Time</a:t>
              </a: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3645" y="1317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4134" y="1326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4702" y="1318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4871" y="1319"/>
              <a:ext cx="0" cy="1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981200" y="1495962"/>
            <a:ext cx="457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Compared distribution of inter-</a:t>
            </a:r>
            <a:r>
              <a:rPr lang="en-GB" sz="2000" dirty="0" err="1"/>
              <a:t>substorm</a:t>
            </a:r>
            <a:r>
              <a:rPr lang="en-GB" sz="2000" dirty="0"/>
              <a:t> intervals from model with those observed by </a:t>
            </a:r>
            <a:r>
              <a:rPr lang="en-GB" sz="2000" dirty="0" err="1"/>
              <a:t>Borovsky</a:t>
            </a:r>
            <a:r>
              <a:rPr lang="en-GB" sz="2000" dirty="0"/>
              <a:t> et al. 1993.</a:t>
            </a:r>
          </a:p>
        </p:txBody>
      </p:sp>
      <p:sp>
        <p:nvSpPr>
          <p:cNvPr id="3" name="Rectangle 2"/>
          <p:cNvSpPr/>
          <p:nvPr/>
        </p:nvSpPr>
        <p:spPr>
          <a:xfrm>
            <a:off x="7086600" y="3505201"/>
            <a:ext cx="327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Distributions similar at 95% confidence for limited range of D – using both </a:t>
            </a:r>
            <a:r>
              <a:rPr lang="el-GR" dirty="0">
                <a:cs typeface="Arial" charset="0"/>
              </a:rPr>
              <a:t>χ</a:t>
            </a:r>
            <a:r>
              <a:rPr lang="en-US" baseline="30000" dirty="0">
                <a:cs typeface="Arial" charset="0"/>
              </a:rPr>
              <a:t>2</a:t>
            </a:r>
            <a:r>
              <a:rPr lang="en-US" dirty="0">
                <a:cs typeface="Arial" charset="0"/>
              </a:rPr>
              <a:t> and K-S test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Range of best-fit D falls in expected range based on observed recurrent </a:t>
            </a:r>
            <a:r>
              <a:rPr lang="en-GB" dirty="0" err="1"/>
              <a:t>substorms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3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0"/>
            <a:ext cx="10515600" cy="1325563"/>
          </a:xfrm>
        </p:spPr>
        <p:txBody>
          <a:bodyPr/>
          <a:lstStyle/>
          <a:p>
            <a:r>
              <a:rPr lang="en-US" dirty="0"/>
              <a:t>Our Goal: Create </a:t>
            </a:r>
            <a:r>
              <a:rPr lang="en-US" dirty="0" err="1"/>
              <a:t>MSM.py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225296"/>
            <a:ext cx="11868912" cy="5440680"/>
          </a:xfrm>
        </p:spPr>
        <p:txBody>
          <a:bodyPr>
            <a:noAutofit/>
          </a:bodyPr>
          <a:lstStyle/>
          <a:p>
            <a:r>
              <a:rPr lang="en-US" sz="3600" dirty="0"/>
              <a:t>Use solar wind input that we’ve been using so far in class to read any IMF/solar wind file.</a:t>
            </a:r>
          </a:p>
          <a:p>
            <a:r>
              <a:rPr lang="en-US" sz="3600" dirty="0"/>
              <a:t>Use the values in this file to get solar wind power input, integrate to solve our differential equation.</a:t>
            </a:r>
          </a:p>
          <a:p>
            <a:r>
              <a:rPr lang="en-US" sz="3600" dirty="0"/>
              <a:t>Whenever we cross the energy threshold, mark a substorm</a:t>
            </a:r>
          </a:p>
          <a:p>
            <a:r>
              <a:rPr lang="en-US" sz="3600" dirty="0"/>
              <a:t>Create the time-energy plot displayed on the previous page.</a:t>
            </a:r>
          </a:p>
          <a:p>
            <a:r>
              <a:rPr lang="en-US" sz="3600" dirty="0"/>
              <a:t>Create a file that outputs the </a:t>
            </a:r>
            <a:r>
              <a:rPr lang="en-US" sz="3600" b="1" dirty="0"/>
              <a:t>onset time of substorms</a:t>
            </a:r>
            <a:r>
              <a:rPr lang="en-US" sz="3600" dirty="0"/>
              <a:t> based on the MSM.</a:t>
            </a:r>
          </a:p>
          <a:p>
            <a:r>
              <a:rPr lang="en-US" sz="3600" dirty="0"/>
              <a:t>Turn this into a </a:t>
            </a:r>
            <a:r>
              <a:rPr lang="en-US" sz="3600" u="sng" dirty="0"/>
              <a:t>reusable</a:t>
            </a:r>
            <a:r>
              <a:rPr lang="en-US" sz="3600" dirty="0"/>
              <a:t> tool that can be called from the command line.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771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65" y="73573"/>
            <a:ext cx="10515600" cy="692205"/>
          </a:xfrm>
        </p:spPr>
        <p:txBody>
          <a:bodyPr>
            <a:normAutofit/>
          </a:bodyPr>
          <a:lstStyle/>
          <a:p>
            <a:r>
              <a:rPr lang="en-US" sz="4000" dirty="0"/>
              <a:t>Numerical Integration: Euler’s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145" y="765779"/>
                <a:ext cx="11855669" cy="5803188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b="0" i="1" smtClean="0">
                            <a:latin typeface="Cambria Math" charset="0"/>
                          </a:rPr>
                          <m:t>𝑑𝐸</m:t>
                        </m:r>
                        <m:r>
                          <a:rPr lang="en-US" sz="29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9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900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2900" b="0" i="1" smtClean="0">
                        <a:latin typeface="Cambria Math" charset="0"/>
                      </a:rPr>
                      <m:t>=</m:t>
                    </m:r>
                    <m:r>
                      <a:rPr lang="en-US" sz="29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900" dirty="0"/>
                  <a:t>, where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900" dirty="0"/>
                  <a:t> is known.  We want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900" dirty="0"/>
                  <a:t> via time integration.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Start with a Taylor series expand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charset="0"/>
                      </a:rPr>
                      <m:t>𝐸</m:t>
                    </m:r>
                    <m:r>
                      <a:rPr lang="en-US" sz="2900" i="1">
                        <a:latin typeface="Cambria Math" charset="0"/>
                      </a:rPr>
                      <m:t>(</m:t>
                    </m:r>
                    <m:r>
                      <a:rPr lang="en-US" sz="2900" i="1">
                        <a:latin typeface="Cambria Math" charset="0"/>
                      </a:rPr>
                      <m:t>𝑡</m:t>
                    </m:r>
                    <m:r>
                      <a:rPr lang="en-US" sz="29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900" dirty="0"/>
                  <a:t> about 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charset="0"/>
                      </a:rPr>
                      <m:t>𝑡</m:t>
                    </m:r>
                    <m:r>
                      <a:rPr lang="en-US" sz="29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9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900" b="0" i="1" smtClean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900" b="0" i="0" smtClean="0">
                        <a:latin typeface="Cambria Math" charset="0"/>
                      </a:rPr>
                      <m:t>Δ</m:t>
                    </m:r>
                    <m:r>
                      <a:rPr lang="en-US" sz="29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900" dirty="0"/>
                  <a:t>: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900" i="1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900">
                              <a:latin typeface="Cambria Math" charset="0"/>
                            </a:rPr>
                            <m:t>Δ</m:t>
                          </m:r>
                          <m:r>
                            <a:rPr lang="en-US" sz="29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9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9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9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9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mr-IN" sz="2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9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9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900" i="1">
                                  <a:latin typeface="Cambria Math" charset="0"/>
                                </a:rPr>
                                <m:t>!</m:t>
                              </m:r>
                              <m:r>
                                <a:rPr lang="en-US" sz="2900" i="1"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900">
                              <a:latin typeface="Cambria Math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9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9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900" i="1">
                          <a:latin typeface="Cambria Math" charset="0"/>
                        </a:rPr>
                        <m:t>+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9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sSup>
                        <m:sSupPr>
                          <m:ctrlPr>
                            <a:rPr lang="en-US" sz="2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br>
                  <a:rPr lang="en-US" sz="2900" dirty="0"/>
                </a:br>
                <a:endParaRPr lang="en-US" sz="2900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Keep it first-order accurate, which sucks but is easy: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900" i="1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900">
                              <a:latin typeface="Cambria Math" charset="0"/>
                            </a:rPr>
                            <m:t>Δ</m:t>
                          </m:r>
                          <m:r>
                            <a:rPr lang="en-US" sz="29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900" i="1"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lang="en-US" sz="29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900" b="0" i="0" smtClean="0">
                          <a:latin typeface="Cambria Math" charset="0"/>
                        </a:rPr>
                        <m:t>Δt</m:t>
                      </m:r>
                      <m:r>
                        <a:rPr lang="en-US" sz="2900" i="1">
                          <a:latin typeface="Cambria Math" charset="0"/>
                        </a:rPr>
                        <m:t>+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9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sSup>
                        <m:sSupPr>
                          <m:ctrlPr>
                            <a:rPr lang="en-US" sz="2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2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900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Recall that the time derivative of energy is given: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𝐸</m:t>
                        </m:r>
                      </m:e>
                      <m:sup>
                        <m:r>
                          <a:rPr lang="en-US" sz="29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charset="0"/>
                      </a:rPr>
                      <m:t>=</m:t>
                    </m:r>
                    <m:r>
                      <a:rPr lang="en-US" sz="29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9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sz="29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9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9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900" b="0" dirty="0">
                  <a:ea typeface="Cambria Math" charset="0"/>
                  <a:cs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b="0" dirty="0"/>
                  <a:t>We now have a simple way to advance our solution forward in time by a small amount,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9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lang="en-US" sz="2900" b="0" dirty="0"/>
                  <a:t>, so long as we have an initial condition, 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charset="0"/>
                      </a:rPr>
                      <m:t>𝐸</m:t>
                    </m:r>
                    <m:r>
                      <a:rPr lang="en-US" sz="29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9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9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900" b="0" dirty="0"/>
                  <a:t>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Note that Euler’s method is </a:t>
                </a:r>
                <a:r>
                  <a:rPr lang="en-US" sz="2900" i="1" dirty="0"/>
                  <a:t>first order accurate</a:t>
                </a:r>
                <a:r>
                  <a:rPr lang="en-US" sz="2900" dirty="0"/>
                  <a:t>, meaning it has very poor accuracy.  Use with caution!</a:t>
                </a:r>
                <a:endParaRPr lang="en-US" sz="29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145" y="765779"/>
                <a:ext cx="11855669" cy="5803188"/>
              </a:xfrm>
              <a:blipFill>
                <a:blip r:embed="rId2"/>
                <a:stretch>
                  <a:fillRect l="-1176" r="-1070" b="-5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1040</Words>
  <Application>Microsoft Macintosh PowerPoint</Application>
  <PresentationFormat>Widescreen</PresentationFormat>
  <Paragraphs>89</Paragraphs>
  <Slides>12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</vt:lpstr>
      <vt:lpstr>Wingdings</vt:lpstr>
      <vt:lpstr>Office Theme</vt:lpstr>
      <vt:lpstr>What’s a “substorm”?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Goal: Create MSM.py</vt:lpstr>
      <vt:lpstr>Numerical Integration: Euler’s Method</vt:lpstr>
      <vt:lpstr>Some Considerations:</vt:lpstr>
      <vt:lpstr>Final Goals: Plot &amp; Timings</vt:lpstr>
      <vt:lpstr>Program To-Do: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Results: Magnetosphere</dc:title>
  <dc:creator>Microsoft Office User</dc:creator>
  <cp:lastModifiedBy>Welling, Daniel T</cp:lastModifiedBy>
  <cp:revision>30</cp:revision>
  <dcterms:created xsi:type="dcterms:W3CDTF">2017-10-09T00:32:16Z</dcterms:created>
  <dcterms:modified xsi:type="dcterms:W3CDTF">2020-10-06T16:49:22Z</dcterms:modified>
</cp:coreProperties>
</file>